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2"/>
  </p:notesMasterIdLst>
  <p:sldIdLst>
    <p:sldId id="256" r:id="rId5"/>
    <p:sldId id="257" r:id="rId6"/>
    <p:sldId id="259" r:id="rId7"/>
    <p:sldId id="260" r:id="rId8"/>
    <p:sldId id="266" r:id="rId9"/>
    <p:sldId id="263" r:id="rId10"/>
    <p:sldId id="268" r:id="rId11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FEB"/>
    <a:srgbClr val="50AD9B"/>
    <a:srgbClr val="ECDDC9"/>
    <a:srgbClr val="F99D36"/>
    <a:srgbClr val="E8E7E6"/>
    <a:srgbClr val="9FD3C9"/>
    <a:srgbClr val="C2E4DE"/>
    <a:srgbClr val="AFD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1038" y="23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ten Bosch" userId="cc8b9233-dba3-455a-9396-464f0eb3d2cf" providerId="ADAL" clId="{A4023525-0C99-4CF2-9376-53A1846F909D}"/>
    <pc:docChg chg="undo custSel modSld">
      <pc:chgData name="Louise ten Bosch" userId="cc8b9233-dba3-455a-9396-464f0eb3d2cf" providerId="ADAL" clId="{A4023525-0C99-4CF2-9376-53A1846F909D}" dt="2026-09-22T09:25:31.252" v="1054" actId="478"/>
      <pc:docMkLst>
        <pc:docMk/>
      </pc:docMkLst>
      <pc:sldChg chg="addSp delSp modSp mod setBg modNotesTx">
        <pc:chgData name="Louise ten Bosch" userId="cc8b9233-dba3-455a-9396-464f0eb3d2cf" providerId="ADAL" clId="{A4023525-0C99-4CF2-9376-53A1846F909D}" dt="2026-09-08T12:30:09.634" v="1002" actId="1076"/>
        <pc:sldMkLst>
          <pc:docMk/>
          <pc:sldMk cId="0" sldId="256"/>
        </pc:sldMkLst>
        <pc:spChg chg="add mod">
          <ac:chgData name="Louise ten Bosch" userId="cc8b9233-dba3-455a-9396-464f0eb3d2cf" providerId="ADAL" clId="{A4023525-0C99-4CF2-9376-53A1846F909D}" dt="2026-09-08T12:29:49.170" v="999" actId="1076"/>
          <ac:spMkLst>
            <pc:docMk/>
            <pc:sldMk cId="0" sldId="256"/>
            <ac:spMk id="131" creationId="{9874994F-0BD5-E8B0-22EF-FF8083D11923}"/>
          </ac:spMkLst>
        </pc:spChg>
        <pc:spChg chg="add mod">
          <ac:chgData name="Louise ten Bosch" userId="cc8b9233-dba3-455a-9396-464f0eb3d2cf" providerId="ADAL" clId="{A4023525-0C99-4CF2-9376-53A1846F909D}" dt="2026-09-08T12:29:52.954" v="1000" actId="1076"/>
          <ac:spMkLst>
            <pc:docMk/>
            <pc:sldMk cId="0" sldId="256"/>
            <ac:spMk id="139" creationId="{3190865B-8192-684D-E0A5-BA57D66490CB}"/>
          </ac:spMkLst>
        </pc:spChg>
        <pc:picChg chg="mod">
          <ac:chgData name="Louise ten Bosch" userId="cc8b9233-dba3-455a-9396-464f0eb3d2cf" providerId="ADAL" clId="{A4023525-0C99-4CF2-9376-53A1846F909D}" dt="2026-09-08T12:30:09.634" v="1002" actId="1076"/>
          <ac:picMkLst>
            <pc:docMk/>
            <pc:sldMk cId="0" sldId="256"/>
            <ac:picMk id="138" creationId="{00000000-0000-0000-0000-000000000000}"/>
          </ac:picMkLst>
        </pc:picChg>
        <pc:picChg chg="add mod">
          <ac:chgData name="Louise ten Bosch" userId="cc8b9233-dba3-455a-9396-464f0eb3d2cf" providerId="ADAL" clId="{A4023525-0C99-4CF2-9376-53A1846F909D}" dt="2026-09-08T12:30:04.514" v="1001" actId="1076"/>
          <ac:picMkLst>
            <pc:docMk/>
            <pc:sldMk cId="0" sldId="256"/>
            <ac:picMk id="141" creationId="{B97F1303-1F0B-7180-F27E-0A584E75E239}"/>
          </ac:picMkLst>
        </pc:picChg>
      </pc:sldChg>
      <pc:sldChg chg="setBg">
        <pc:chgData name="Louise ten Bosch" userId="cc8b9233-dba3-455a-9396-464f0eb3d2cf" providerId="ADAL" clId="{A4023525-0C99-4CF2-9376-53A1846F909D}" dt="2026-09-08T12:25:26.369" v="934"/>
        <pc:sldMkLst>
          <pc:docMk/>
          <pc:sldMk cId="0" sldId="257"/>
        </pc:sldMkLst>
      </pc:sldChg>
      <pc:sldChg chg="setBg">
        <pc:chgData name="Louise ten Bosch" userId="cc8b9233-dba3-455a-9396-464f0eb3d2cf" providerId="ADAL" clId="{A4023525-0C99-4CF2-9376-53A1846F909D}" dt="2026-09-08T12:25:29.685" v="935"/>
        <pc:sldMkLst>
          <pc:docMk/>
          <pc:sldMk cId="0" sldId="260"/>
        </pc:sldMkLst>
      </pc:sldChg>
      <pc:sldChg chg="addSp delSp modSp mod setBg modNotesTx">
        <pc:chgData name="Louise ten Bosch" userId="cc8b9233-dba3-455a-9396-464f0eb3d2cf" providerId="ADAL" clId="{A4023525-0C99-4CF2-9376-53A1846F909D}" dt="2026-09-07T12:22:22.057" v="275" actId="20577"/>
        <pc:sldMkLst>
          <pc:docMk/>
          <pc:sldMk cId="0" sldId="263"/>
        </pc:sldMkLst>
        <pc:spChg chg="mod">
          <ac:chgData name="Louise ten Bosch" userId="cc8b9233-dba3-455a-9396-464f0eb3d2cf" providerId="ADAL" clId="{A4023525-0C99-4CF2-9376-53A1846F909D}" dt="2026-09-07T12:22:10.708" v="221" actId="1076"/>
          <ac:spMkLst>
            <pc:docMk/>
            <pc:sldMk cId="0" sldId="263"/>
            <ac:spMk id="4" creationId="{10FA0905-1F35-F6D7-1760-2D2AA37ED144}"/>
          </ac:spMkLst>
        </pc:spChg>
        <pc:spChg chg="add del mod ord">
          <ac:chgData name="Louise ten Bosch" userId="cc8b9233-dba3-455a-9396-464f0eb3d2cf" providerId="ADAL" clId="{A4023525-0C99-4CF2-9376-53A1846F909D}" dt="2026-09-07T12:22:09.616" v="220" actId="478"/>
          <ac:spMkLst>
            <pc:docMk/>
            <pc:sldMk cId="0" sldId="263"/>
            <ac:spMk id="7" creationId="{425DDF35-98D8-16DD-7DE0-853DDD9C3A33}"/>
          </ac:spMkLst>
        </pc:spChg>
        <pc:picChg chg="mod ord">
          <ac:chgData name="Louise ten Bosch" userId="cc8b9233-dba3-455a-9396-464f0eb3d2cf" providerId="ADAL" clId="{A4023525-0C99-4CF2-9376-53A1846F909D}" dt="2026-09-07T12:22:09.200" v="219" actId="1076"/>
          <ac:picMkLst>
            <pc:docMk/>
            <pc:sldMk cId="0" sldId="263"/>
            <ac:picMk id="2" creationId="{5D26CCC8-CB6B-2F6E-1D7B-A850980D8C2A}"/>
          </ac:picMkLst>
        </pc:picChg>
      </pc:sldChg>
      <pc:sldChg chg="modSp mod setBg">
        <pc:chgData name="Louise ten Bosch" userId="cc8b9233-dba3-455a-9396-464f0eb3d2cf" providerId="ADAL" clId="{A4023525-0C99-4CF2-9376-53A1846F909D}" dt="2026-09-08T12:25:32.209" v="936"/>
        <pc:sldMkLst>
          <pc:docMk/>
          <pc:sldMk cId="2779638329" sldId="266"/>
        </pc:sldMkLst>
        <pc:spChg chg="mod">
          <ac:chgData name="Louise ten Bosch" userId="cc8b9233-dba3-455a-9396-464f0eb3d2cf" providerId="ADAL" clId="{A4023525-0C99-4CF2-9376-53A1846F909D}" dt="2026-09-07T14:42:15.194" v="920" actId="1076"/>
          <ac:spMkLst>
            <pc:docMk/>
            <pc:sldMk cId="2779638329" sldId="266"/>
            <ac:spMk id="13" creationId="{00D785EB-FB6D-42D1-574C-9FF95E455F67}"/>
          </ac:spMkLst>
        </pc:spChg>
      </pc:sldChg>
      <pc:sldChg chg="addSp delSp modSp mod setBg">
        <pc:chgData name="Louise ten Bosch" userId="cc8b9233-dba3-455a-9396-464f0eb3d2cf" providerId="ADAL" clId="{A4023525-0C99-4CF2-9376-53A1846F909D}" dt="2026-09-22T09:25:31.252" v="1054" actId="478"/>
        <pc:sldMkLst>
          <pc:docMk/>
          <pc:sldMk cId="3357375559" sldId="268"/>
        </pc:sldMkLst>
        <pc:spChg chg="mod">
          <ac:chgData name="Louise ten Bosch" userId="cc8b9233-dba3-455a-9396-464f0eb3d2cf" providerId="ADAL" clId="{A4023525-0C99-4CF2-9376-53A1846F909D}" dt="2026-09-22T09:24:41.170" v="1039" actId="20577"/>
          <ac:spMkLst>
            <pc:docMk/>
            <pc:sldMk cId="3357375559" sldId="268"/>
            <ac:spMk id="5" creationId="{21387656-9F0A-7AD3-61BE-23702F073E4D}"/>
          </ac:spMkLst>
        </pc:spChg>
        <pc:picChg chg="del">
          <ac:chgData name="Louise ten Bosch" userId="cc8b9233-dba3-455a-9396-464f0eb3d2cf" providerId="ADAL" clId="{A4023525-0C99-4CF2-9376-53A1846F909D}" dt="2026-09-22T09:24:34.179" v="1035" actId="478"/>
          <ac:picMkLst>
            <pc:docMk/>
            <pc:sldMk cId="3357375559" sldId="268"/>
            <ac:picMk id="6" creationId="{255FC47B-F6D9-0C0E-AEA1-5E05E0395A0F}"/>
          </ac:picMkLst>
        </pc:picChg>
        <pc:picChg chg="mod">
          <ac:chgData name="Louise ten Bosch" userId="cc8b9233-dba3-455a-9396-464f0eb3d2cf" providerId="ADAL" clId="{A4023525-0C99-4CF2-9376-53A1846F909D}" dt="2026-09-22T09:24:35.830" v="1036" actId="1076"/>
          <ac:picMkLst>
            <pc:docMk/>
            <pc:sldMk cId="3357375559" sldId="268"/>
            <ac:picMk id="7" creationId="{0FFCEF37-A3F3-23C1-38D3-0B507ACE6761}"/>
          </ac:picMkLst>
        </pc:picChg>
        <pc:picChg chg="mod">
          <ac:chgData name="Louise ten Bosch" userId="cc8b9233-dba3-455a-9396-464f0eb3d2cf" providerId="ADAL" clId="{A4023525-0C99-4CF2-9376-53A1846F909D}" dt="2026-09-22T09:24:37.432" v="1037" actId="1076"/>
          <ac:picMkLst>
            <pc:docMk/>
            <pc:sldMk cId="3357375559" sldId="268"/>
            <ac:picMk id="8" creationId="{2C8A8CE8-E5B6-4C89-2A97-F93B340C366A}"/>
          </ac:picMkLst>
        </pc:picChg>
        <pc:picChg chg="add del mod">
          <ac:chgData name="Louise ten Bosch" userId="cc8b9233-dba3-455a-9396-464f0eb3d2cf" providerId="ADAL" clId="{A4023525-0C99-4CF2-9376-53A1846F909D}" dt="2026-09-22T09:25:31.252" v="1054" actId="478"/>
          <ac:picMkLst>
            <pc:docMk/>
            <pc:sldMk cId="3357375559" sldId="268"/>
            <ac:picMk id="10" creationId="{FEED42CE-84C3-815D-499C-C2BE0DF1D0E8}"/>
          </ac:picMkLst>
        </pc:picChg>
        <pc:picChg chg="add del mod">
          <ac:chgData name="Louise ten Bosch" userId="cc8b9233-dba3-455a-9396-464f0eb3d2cf" providerId="ADAL" clId="{A4023525-0C99-4CF2-9376-53A1846F909D}" dt="2026-09-22T09:25:30.491" v="1053" actId="931"/>
          <ac:picMkLst>
            <pc:docMk/>
            <pc:sldMk cId="3357375559" sldId="268"/>
            <ac:picMk id="12" creationId="{4524A52C-B17A-C0F3-09A7-7470004B2B6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70BF8-EBB5-4967-841F-3F249FE19186}" type="datetimeFigureOut">
              <a:rPr lang="en-NL" smtClean="0"/>
              <a:t>22/09/2026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E22F2-BFFE-4737-BA19-5C1424082DB8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97156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Tip! If you would prefer an alternative picture, please reach out to louisetenbosch@nimd.org for a formatted version. 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7E22F2-BFFE-4737-BA19-5C1424082DB8}" type="slidenum">
              <a:rPr lang="en-NL" smtClean="0"/>
              <a:t>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21344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Tip! Use this slide to introduce a new section of your presentation. 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7E22F2-BFFE-4737-BA19-5C1424082DB8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18464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Tip! Don’t fill the entire page with text as your audience will then read the text rather than listen to you, the speaker. It is best to instead use max 5 bullet points to structure your text and to highlight important points to grab the audience’s attention. 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7E22F2-BFFE-4737-BA19-5C1424082DB8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13766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Tip! Change image to own </a:t>
            </a:r>
            <a:r>
              <a:rPr lang="en-US" dirty="0" err="1"/>
              <a:t>programme</a:t>
            </a:r>
            <a:r>
              <a:rPr lang="en-US" dirty="0"/>
              <a:t> image. Make sure the background of the title is in line with the length of the title. 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7E22F2-BFFE-4737-BA19-5C1424082DB8}" type="slidenum">
              <a:rPr lang="en-NL" smtClean="0"/>
              <a:t>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88473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Tip! Adjust with your own office contact information. 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7E22F2-BFFE-4737-BA19-5C1424082DB8}" type="slidenum">
              <a:rPr lang="en-NL" smtClean="0"/>
              <a:t>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68245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sv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mailto:wouterdol@nim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1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727082" y="11222799"/>
            <a:ext cx="377190" cy="86360"/>
          </a:xfrm>
          <a:custGeom>
            <a:avLst/>
            <a:gdLst/>
            <a:ahLst/>
            <a:cxnLst/>
            <a:rect l="l" t="t" r="r" b="b"/>
            <a:pathLst>
              <a:path w="377190" h="86359">
                <a:moveTo>
                  <a:pt x="221412" y="0"/>
                </a:moveTo>
                <a:lnTo>
                  <a:pt x="107756" y="6483"/>
                </a:lnTo>
                <a:lnTo>
                  <a:pt x="29276" y="20464"/>
                </a:lnTo>
                <a:lnTo>
                  <a:pt x="0" y="28181"/>
                </a:lnTo>
                <a:lnTo>
                  <a:pt x="24104" y="47280"/>
                </a:lnTo>
                <a:lnTo>
                  <a:pt x="81454" y="85756"/>
                </a:lnTo>
                <a:lnTo>
                  <a:pt x="377018" y="85756"/>
                </a:lnTo>
                <a:lnTo>
                  <a:pt x="377018" y="21446"/>
                </a:lnTo>
                <a:lnTo>
                  <a:pt x="356218" y="14771"/>
                </a:lnTo>
                <a:lnTo>
                  <a:pt x="221412" y="0"/>
                </a:lnTo>
                <a:close/>
              </a:path>
            </a:pathLst>
          </a:custGeom>
          <a:solidFill>
            <a:srgbClr val="F3F3F3">
              <a:alpha val="2312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87099" y="10189988"/>
            <a:ext cx="116999" cy="98911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19759395" y="8398695"/>
            <a:ext cx="344805" cy="313055"/>
          </a:xfrm>
          <a:custGeom>
            <a:avLst/>
            <a:gdLst/>
            <a:ahLst/>
            <a:cxnLst/>
            <a:rect l="l" t="t" r="r" b="b"/>
            <a:pathLst>
              <a:path w="344805" h="313054">
                <a:moveTo>
                  <a:pt x="344703" y="0"/>
                </a:moveTo>
                <a:lnTo>
                  <a:pt x="264962" y="39829"/>
                </a:lnTo>
                <a:lnTo>
                  <a:pt x="151460" y="127903"/>
                </a:lnTo>
                <a:lnTo>
                  <a:pt x="68390" y="216732"/>
                </a:lnTo>
                <a:lnTo>
                  <a:pt x="17366" y="285381"/>
                </a:lnTo>
                <a:lnTo>
                  <a:pt x="0" y="312916"/>
                </a:lnTo>
                <a:lnTo>
                  <a:pt x="31277" y="309819"/>
                </a:lnTo>
                <a:lnTo>
                  <a:pt x="112909" y="294933"/>
                </a:lnTo>
                <a:lnTo>
                  <a:pt x="226600" y="259863"/>
                </a:lnTo>
                <a:lnTo>
                  <a:pt x="344703" y="200882"/>
                </a:lnTo>
                <a:lnTo>
                  <a:pt x="344703" y="0"/>
                </a:lnTo>
                <a:close/>
              </a:path>
            </a:pathLst>
          </a:custGeom>
          <a:solidFill>
            <a:srgbClr val="F3F3F3">
              <a:alpha val="476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8" name="object 1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753919" y="8398695"/>
            <a:ext cx="3738677" cy="2130281"/>
          </a:xfrm>
          <a:prstGeom prst="rect">
            <a:avLst/>
          </a:prstGeom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9874994F-0BD5-E8B0-22EF-FF8083D11923}"/>
              </a:ext>
            </a:extLst>
          </p:cNvPr>
          <p:cNvSpPr txBox="1"/>
          <p:nvPr/>
        </p:nvSpPr>
        <p:spPr>
          <a:xfrm>
            <a:off x="1963293" y="2397541"/>
            <a:ext cx="1617751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7000" dirty="0">
                <a:solidFill>
                  <a:schemeClr val="tx1"/>
                </a:solidFill>
                <a:latin typeface="Swis721 Ex BT" panose="020B0605020202020204" pitchFamily="34" charset="0"/>
              </a:rPr>
              <a:t>INSERT TITLE</a:t>
            </a:r>
            <a:endParaRPr lang="en-NL" sz="17000" dirty="0">
              <a:solidFill>
                <a:schemeClr val="tx1"/>
              </a:solidFill>
              <a:latin typeface="Swis721 Ex BT" panose="020B060502020202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190865B-8192-684D-E0A5-BA57D66490CB}"/>
              </a:ext>
            </a:extLst>
          </p:cNvPr>
          <p:cNvSpPr txBox="1"/>
          <p:nvPr/>
        </p:nvSpPr>
        <p:spPr>
          <a:xfrm>
            <a:off x="2042502" y="5146843"/>
            <a:ext cx="1005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6000" dirty="0">
                <a:solidFill>
                  <a:schemeClr val="tx1"/>
                </a:solidFill>
                <a:latin typeface="Swis721 Ex BT" panose="020B0605020202020204" pitchFamily="34" charset="0"/>
              </a:rPr>
              <a:t>Insert subtitle</a:t>
            </a:r>
            <a:endParaRPr lang="en-NL" sz="6000" dirty="0">
              <a:solidFill>
                <a:schemeClr val="tx1"/>
              </a:solidFill>
              <a:latin typeface="Swis721 Ex BT" panose="020B0605020202020204" pitchFamily="34" charset="0"/>
            </a:endParaRPr>
          </a:p>
        </p:txBody>
      </p:sp>
      <p:pic>
        <p:nvPicPr>
          <p:cNvPr id="141" name="Graphic 140">
            <a:extLst>
              <a:ext uri="{FF2B5EF4-FFF2-40B4-BE49-F238E27FC236}">
                <a16:creationId xmlns:a16="http://schemas.microsoft.com/office/drawing/2014/main" id="{B97F1303-1F0B-7180-F27E-0A584E75E2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082570" y="7726674"/>
            <a:ext cx="9272016" cy="51244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1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D2ADEF68-A769-E521-37A4-1E11A69E70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301985" y="187813"/>
            <a:ext cx="12954911" cy="1142580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9873614" y="2361317"/>
            <a:ext cx="1843405" cy="6586716"/>
            <a:chOff x="-251575" y="2530475"/>
            <a:chExt cx="1843405" cy="6586716"/>
          </a:xfrm>
        </p:grpSpPr>
        <p:sp>
          <p:nvSpPr>
            <p:cNvPr id="6" name="object 6"/>
            <p:cNvSpPr/>
            <p:nvPr/>
          </p:nvSpPr>
          <p:spPr>
            <a:xfrm>
              <a:off x="-251575" y="2530475"/>
              <a:ext cx="1843405" cy="1843405"/>
            </a:xfrm>
            <a:custGeom>
              <a:avLst/>
              <a:gdLst/>
              <a:ahLst/>
              <a:cxnLst/>
              <a:rect l="l" t="t" r="r" b="b"/>
              <a:pathLst>
                <a:path w="1843404" h="1843404">
                  <a:moveTo>
                    <a:pt x="921437" y="0"/>
                  </a:moveTo>
                  <a:lnTo>
                    <a:pt x="874020" y="1198"/>
                  </a:lnTo>
                  <a:lnTo>
                    <a:pt x="827226" y="4757"/>
                  </a:lnTo>
                  <a:lnTo>
                    <a:pt x="781112" y="10617"/>
                  </a:lnTo>
                  <a:lnTo>
                    <a:pt x="735736" y="18720"/>
                  </a:lnTo>
                  <a:lnTo>
                    <a:pt x="691156" y="29009"/>
                  </a:lnTo>
                  <a:lnTo>
                    <a:pt x="647430" y="41426"/>
                  </a:lnTo>
                  <a:lnTo>
                    <a:pt x="604616" y="55912"/>
                  </a:lnTo>
                  <a:lnTo>
                    <a:pt x="562772" y="72411"/>
                  </a:lnTo>
                  <a:lnTo>
                    <a:pt x="521956" y="90863"/>
                  </a:lnTo>
                  <a:lnTo>
                    <a:pt x="482225" y="111212"/>
                  </a:lnTo>
                  <a:lnTo>
                    <a:pt x="443638" y="133399"/>
                  </a:lnTo>
                  <a:lnTo>
                    <a:pt x="406253" y="157367"/>
                  </a:lnTo>
                  <a:lnTo>
                    <a:pt x="370126" y="183057"/>
                  </a:lnTo>
                  <a:lnTo>
                    <a:pt x="335317" y="210411"/>
                  </a:lnTo>
                  <a:lnTo>
                    <a:pt x="301883" y="239372"/>
                  </a:lnTo>
                  <a:lnTo>
                    <a:pt x="269882" y="269882"/>
                  </a:lnTo>
                  <a:lnTo>
                    <a:pt x="239372" y="301883"/>
                  </a:lnTo>
                  <a:lnTo>
                    <a:pt x="210411" y="335317"/>
                  </a:lnTo>
                  <a:lnTo>
                    <a:pt x="183057" y="370126"/>
                  </a:lnTo>
                  <a:lnTo>
                    <a:pt x="157367" y="406253"/>
                  </a:lnTo>
                  <a:lnTo>
                    <a:pt x="133399" y="443638"/>
                  </a:lnTo>
                  <a:lnTo>
                    <a:pt x="111212" y="482225"/>
                  </a:lnTo>
                  <a:lnTo>
                    <a:pt x="90863" y="521956"/>
                  </a:lnTo>
                  <a:lnTo>
                    <a:pt x="72411" y="562772"/>
                  </a:lnTo>
                  <a:lnTo>
                    <a:pt x="55912" y="604616"/>
                  </a:lnTo>
                  <a:lnTo>
                    <a:pt x="41426" y="647430"/>
                  </a:lnTo>
                  <a:lnTo>
                    <a:pt x="29009" y="691156"/>
                  </a:lnTo>
                  <a:lnTo>
                    <a:pt x="18720" y="735736"/>
                  </a:lnTo>
                  <a:lnTo>
                    <a:pt x="10617" y="781112"/>
                  </a:lnTo>
                  <a:lnTo>
                    <a:pt x="4757" y="827226"/>
                  </a:lnTo>
                  <a:lnTo>
                    <a:pt x="1198" y="874020"/>
                  </a:lnTo>
                  <a:lnTo>
                    <a:pt x="0" y="921437"/>
                  </a:lnTo>
                  <a:lnTo>
                    <a:pt x="1198" y="968854"/>
                  </a:lnTo>
                  <a:lnTo>
                    <a:pt x="4757" y="1015649"/>
                  </a:lnTo>
                  <a:lnTo>
                    <a:pt x="10617" y="1061763"/>
                  </a:lnTo>
                  <a:lnTo>
                    <a:pt x="18720" y="1107139"/>
                  </a:lnTo>
                  <a:lnTo>
                    <a:pt x="29009" y="1151719"/>
                  </a:lnTo>
                  <a:lnTo>
                    <a:pt x="41426" y="1195445"/>
                  </a:lnTo>
                  <a:lnTo>
                    <a:pt x="55912" y="1238259"/>
                  </a:lnTo>
                  <a:lnTo>
                    <a:pt x="72411" y="1280103"/>
                  </a:lnTo>
                  <a:lnTo>
                    <a:pt x="90863" y="1320919"/>
                  </a:lnTo>
                  <a:lnTo>
                    <a:pt x="111212" y="1360649"/>
                  </a:lnTo>
                  <a:lnTo>
                    <a:pt x="133399" y="1399236"/>
                  </a:lnTo>
                  <a:lnTo>
                    <a:pt x="157367" y="1436622"/>
                  </a:lnTo>
                  <a:lnTo>
                    <a:pt x="183057" y="1472748"/>
                  </a:lnTo>
                  <a:lnTo>
                    <a:pt x="210411" y="1507557"/>
                  </a:lnTo>
                  <a:lnTo>
                    <a:pt x="239372" y="1540991"/>
                  </a:lnTo>
                  <a:lnTo>
                    <a:pt x="269882" y="1572992"/>
                  </a:lnTo>
                  <a:lnTo>
                    <a:pt x="301883" y="1603502"/>
                  </a:lnTo>
                  <a:lnTo>
                    <a:pt x="335317" y="1632464"/>
                  </a:lnTo>
                  <a:lnTo>
                    <a:pt x="370126" y="1659818"/>
                  </a:lnTo>
                  <a:lnTo>
                    <a:pt x="406253" y="1685508"/>
                  </a:lnTo>
                  <a:lnTo>
                    <a:pt x="443638" y="1709476"/>
                  </a:lnTo>
                  <a:lnTo>
                    <a:pt x="482225" y="1731663"/>
                  </a:lnTo>
                  <a:lnTo>
                    <a:pt x="521956" y="1752012"/>
                  </a:lnTo>
                  <a:lnTo>
                    <a:pt x="562772" y="1770464"/>
                  </a:lnTo>
                  <a:lnTo>
                    <a:pt x="604616" y="1786963"/>
                  </a:lnTo>
                  <a:lnTo>
                    <a:pt x="647430" y="1801449"/>
                  </a:lnTo>
                  <a:lnTo>
                    <a:pt x="691156" y="1813866"/>
                  </a:lnTo>
                  <a:lnTo>
                    <a:pt x="735736" y="1824155"/>
                  </a:lnTo>
                  <a:lnTo>
                    <a:pt x="781112" y="1832258"/>
                  </a:lnTo>
                  <a:lnTo>
                    <a:pt x="827226" y="1838118"/>
                  </a:lnTo>
                  <a:lnTo>
                    <a:pt x="874020" y="1841676"/>
                  </a:lnTo>
                  <a:lnTo>
                    <a:pt x="921437" y="1842875"/>
                  </a:lnTo>
                  <a:lnTo>
                    <a:pt x="968854" y="1841676"/>
                  </a:lnTo>
                  <a:lnTo>
                    <a:pt x="1015649" y="1838118"/>
                  </a:lnTo>
                  <a:lnTo>
                    <a:pt x="1061763" y="1832258"/>
                  </a:lnTo>
                  <a:lnTo>
                    <a:pt x="1107139" y="1824155"/>
                  </a:lnTo>
                  <a:lnTo>
                    <a:pt x="1151719" y="1813866"/>
                  </a:lnTo>
                  <a:lnTo>
                    <a:pt x="1195445" y="1801449"/>
                  </a:lnTo>
                  <a:lnTo>
                    <a:pt x="1238259" y="1786963"/>
                  </a:lnTo>
                  <a:lnTo>
                    <a:pt x="1280103" y="1770464"/>
                  </a:lnTo>
                  <a:lnTo>
                    <a:pt x="1320919" y="1752012"/>
                  </a:lnTo>
                  <a:lnTo>
                    <a:pt x="1360649" y="1731663"/>
                  </a:lnTo>
                  <a:lnTo>
                    <a:pt x="1399236" y="1709476"/>
                  </a:lnTo>
                  <a:lnTo>
                    <a:pt x="1436622" y="1685508"/>
                  </a:lnTo>
                  <a:lnTo>
                    <a:pt x="1472748" y="1659818"/>
                  </a:lnTo>
                  <a:lnTo>
                    <a:pt x="1507557" y="1632464"/>
                  </a:lnTo>
                  <a:lnTo>
                    <a:pt x="1540991" y="1603502"/>
                  </a:lnTo>
                  <a:lnTo>
                    <a:pt x="1572992" y="1572992"/>
                  </a:lnTo>
                  <a:lnTo>
                    <a:pt x="1603502" y="1540991"/>
                  </a:lnTo>
                  <a:lnTo>
                    <a:pt x="1632464" y="1507557"/>
                  </a:lnTo>
                  <a:lnTo>
                    <a:pt x="1659818" y="1472748"/>
                  </a:lnTo>
                  <a:lnTo>
                    <a:pt x="1685508" y="1436622"/>
                  </a:lnTo>
                  <a:lnTo>
                    <a:pt x="1709476" y="1399236"/>
                  </a:lnTo>
                  <a:lnTo>
                    <a:pt x="1731663" y="1360649"/>
                  </a:lnTo>
                  <a:lnTo>
                    <a:pt x="1752012" y="1320919"/>
                  </a:lnTo>
                  <a:lnTo>
                    <a:pt x="1770464" y="1280103"/>
                  </a:lnTo>
                  <a:lnTo>
                    <a:pt x="1786963" y="1238259"/>
                  </a:lnTo>
                  <a:lnTo>
                    <a:pt x="1801449" y="1195445"/>
                  </a:lnTo>
                  <a:lnTo>
                    <a:pt x="1813866" y="1151719"/>
                  </a:lnTo>
                  <a:lnTo>
                    <a:pt x="1824155" y="1107139"/>
                  </a:lnTo>
                  <a:lnTo>
                    <a:pt x="1832258" y="1061763"/>
                  </a:lnTo>
                  <a:lnTo>
                    <a:pt x="1838118" y="1015649"/>
                  </a:lnTo>
                  <a:lnTo>
                    <a:pt x="1841676" y="968854"/>
                  </a:lnTo>
                  <a:lnTo>
                    <a:pt x="1842875" y="921437"/>
                  </a:lnTo>
                  <a:lnTo>
                    <a:pt x="1841676" y="874020"/>
                  </a:lnTo>
                  <a:lnTo>
                    <a:pt x="1838118" y="827226"/>
                  </a:lnTo>
                  <a:lnTo>
                    <a:pt x="1832258" y="781112"/>
                  </a:lnTo>
                  <a:lnTo>
                    <a:pt x="1824155" y="735736"/>
                  </a:lnTo>
                  <a:lnTo>
                    <a:pt x="1813866" y="691156"/>
                  </a:lnTo>
                  <a:lnTo>
                    <a:pt x="1801449" y="647430"/>
                  </a:lnTo>
                  <a:lnTo>
                    <a:pt x="1786963" y="604616"/>
                  </a:lnTo>
                  <a:lnTo>
                    <a:pt x="1770464" y="562772"/>
                  </a:lnTo>
                  <a:lnTo>
                    <a:pt x="1752012" y="521956"/>
                  </a:lnTo>
                  <a:lnTo>
                    <a:pt x="1731663" y="482225"/>
                  </a:lnTo>
                  <a:lnTo>
                    <a:pt x="1709476" y="443638"/>
                  </a:lnTo>
                  <a:lnTo>
                    <a:pt x="1685508" y="406253"/>
                  </a:lnTo>
                  <a:lnTo>
                    <a:pt x="1659818" y="370126"/>
                  </a:lnTo>
                  <a:lnTo>
                    <a:pt x="1632464" y="335317"/>
                  </a:lnTo>
                  <a:lnTo>
                    <a:pt x="1603502" y="301883"/>
                  </a:lnTo>
                  <a:lnTo>
                    <a:pt x="1572992" y="269882"/>
                  </a:lnTo>
                  <a:lnTo>
                    <a:pt x="1540991" y="239372"/>
                  </a:lnTo>
                  <a:lnTo>
                    <a:pt x="1507557" y="210411"/>
                  </a:lnTo>
                  <a:lnTo>
                    <a:pt x="1472748" y="183057"/>
                  </a:lnTo>
                  <a:lnTo>
                    <a:pt x="1436622" y="157367"/>
                  </a:lnTo>
                  <a:lnTo>
                    <a:pt x="1399236" y="133399"/>
                  </a:lnTo>
                  <a:lnTo>
                    <a:pt x="1360649" y="111212"/>
                  </a:lnTo>
                  <a:lnTo>
                    <a:pt x="1320919" y="90863"/>
                  </a:lnTo>
                  <a:lnTo>
                    <a:pt x="1280103" y="72411"/>
                  </a:lnTo>
                  <a:lnTo>
                    <a:pt x="1238259" y="55912"/>
                  </a:lnTo>
                  <a:lnTo>
                    <a:pt x="1195445" y="41426"/>
                  </a:lnTo>
                  <a:lnTo>
                    <a:pt x="1151719" y="29009"/>
                  </a:lnTo>
                  <a:lnTo>
                    <a:pt x="1107139" y="18720"/>
                  </a:lnTo>
                  <a:lnTo>
                    <a:pt x="1061763" y="10617"/>
                  </a:lnTo>
                  <a:lnTo>
                    <a:pt x="1015649" y="4757"/>
                  </a:lnTo>
                  <a:lnTo>
                    <a:pt x="968854" y="1198"/>
                  </a:lnTo>
                  <a:lnTo>
                    <a:pt x="921437" y="0"/>
                  </a:lnTo>
                  <a:close/>
                </a:path>
              </a:pathLst>
            </a:custGeom>
            <a:solidFill>
              <a:srgbClr val="50AD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1797" y="3127316"/>
              <a:ext cx="354965" cy="659765"/>
            </a:xfrm>
            <a:custGeom>
              <a:avLst/>
              <a:gdLst/>
              <a:ahLst/>
              <a:cxnLst/>
              <a:rect l="l" t="t" r="r" b="b"/>
              <a:pathLst>
                <a:path w="354965" h="659764">
                  <a:moveTo>
                    <a:pt x="354460" y="49255"/>
                  </a:moveTo>
                  <a:lnTo>
                    <a:pt x="206695" y="49255"/>
                  </a:lnTo>
                  <a:lnTo>
                    <a:pt x="280577" y="116101"/>
                  </a:lnTo>
                  <a:lnTo>
                    <a:pt x="206695" y="129071"/>
                  </a:lnTo>
                  <a:lnTo>
                    <a:pt x="206695" y="659665"/>
                  </a:lnTo>
                  <a:lnTo>
                    <a:pt x="354460" y="659665"/>
                  </a:lnTo>
                  <a:lnTo>
                    <a:pt x="354460" y="49255"/>
                  </a:lnTo>
                  <a:close/>
                </a:path>
                <a:path w="354965" h="659764">
                  <a:moveTo>
                    <a:pt x="354460" y="0"/>
                  </a:moveTo>
                  <a:lnTo>
                    <a:pt x="244516" y="0"/>
                  </a:lnTo>
                  <a:lnTo>
                    <a:pt x="0" y="49255"/>
                  </a:lnTo>
                  <a:lnTo>
                    <a:pt x="0" y="165356"/>
                  </a:lnTo>
                  <a:lnTo>
                    <a:pt x="206695" y="129071"/>
                  </a:lnTo>
                  <a:lnTo>
                    <a:pt x="206695" y="49255"/>
                  </a:lnTo>
                  <a:lnTo>
                    <a:pt x="354460" y="49255"/>
                  </a:lnTo>
                  <a:lnTo>
                    <a:pt x="354460" y="0"/>
                  </a:lnTo>
                  <a:close/>
                </a:path>
                <a:path w="354965" h="659764">
                  <a:moveTo>
                    <a:pt x="206695" y="49255"/>
                  </a:moveTo>
                  <a:lnTo>
                    <a:pt x="206695" y="129071"/>
                  </a:lnTo>
                  <a:lnTo>
                    <a:pt x="280577" y="116101"/>
                  </a:lnTo>
                  <a:lnTo>
                    <a:pt x="206695" y="492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-251575" y="4813129"/>
              <a:ext cx="1843405" cy="1843405"/>
            </a:xfrm>
            <a:custGeom>
              <a:avLst/>
              <a:gdLst/>
              <a:ahLst/>
              <a:cxnLst/>
              <a:rect l="l" t="t" r="r" b="b"/>
              <a:pathLst>
                <a:path w="1843404" h="1843404">
                  <a:moveTo>
                    <a:pt x="921437" y="0"/>
                  </a:moveTo>
                  <a:lnTo>
                    <a:pt x="874020" y="1198"/>
                  </a:lnTo>
                  <a:lnTo>
                    <a:pt x="827226" y="4757"/>
                  </a:lnTo>
                  <a:lnTo>
                    <a:pt x="781112" y="10617"/>
                  </a:lnTo>
                  <a:lnTo>
                    <a:pt x="735736" y="18720"/>
                  </a:lnTo>
                  <a:lnTo>
                    <a:pt x="691156" y="29009"/>
                  </a:lnTo>
                  <a:lnTo>
                    <a:pt x="647430" y="41426"/>
                  </a:lnTo>
                  <a:lnTo>
                    <a:pt x="604616" y="55912"/>
                  </a:lnTo>
                  <a:lnTo>
                    <a:pt x="562772" y="72411"/>
                  </a:lnTo>
                  <a:lnTo>
                    <a:pt x="521956" y="90863"/>
                  </a:lnTo>
                  <a:lnTo>
                    <a:pt x="482225" y="111212"/>
                  </a:lnTo>
                  <a:lnTo>
                    <a:pt x="443638" y="133399"/>
                  </a:lnTo>
                  <a:lnTo>
                    <a:pt x="406253" y="157367"/>
                  </a:lnTo>
                  <a:lnTo>
                    <a:pt x="370126" y="183057"/>
                  </a:lnTo>
                  <a:lnTo>
                    <a:pt x="335317" y="210411"/>
                  </a:lnTo>
                  <a:lnTo>
                    <a:pt x="301883" y="239372"/>
                  </a:lnTo>
                  <a:lnTo>
                    <a:pt x="269882" y="269882"/>
                  </a:lnTo>
                  <a:lnTo>
                    <a:pt x="239372" y="301883"/>
                  </a:lnTo>
                  <a:lnTo>
                    <a:pt x="210411" y="335317"/>
                  </a:lnTo>
                  <a:lnTo>
                    <a:pt x="183057" y="370126"/>
                  </a:lnTo>
                  <a:lnTo>
                    <a:pt x="157367" y="406253"/>
                  </a:lnTo>
                  <a:lnTo>
                    <a:pt x="133399" y="443638"/>
                  </a:lnTo>
                  <a:lnTo>
                    <a:pt x="111212" y="482225"/>
                  </a:lnTo>
                  <a:lnTo>
                    <a:pt x="90863" y="521956"/>
                  </a:lnTo>
                  <a:lnTo>
                    <a:pt x="72411" y="562772"/>
                  </a:lnTo>
                  <a:lnTo>
                    <a:pt x="55912" y="604616"/>
                  </a:lnTo>
                  <a:lnTo>
                    <a:pt x="41426" y="647430"/>
                  </a:lnTo>
                  <a:lnTo>
                    <a:pt x="29009" y="691156"/>
                  </a:lnTo>
                  <a:lnTo>
                    <a:pt x="18720" y="735736"/>
                  </a:lnTo>
                  <a:lnTo>
                    <a:pt x="10617" y="781112"/>
                  </a:lnTo>
                  <a:lnTo>
                    <a:pt x="4757" y="827226"/>
                  </a:lnTo>
                  <a:lnTo>
                    <a:pt x="1198" y="874020"/>
                  </a:lnTo>
                  <a:lnTo>
                    <a:pt x="0" y="921437"/>
                  </a:lnTo>
                  <a:lnTo>
                    <a:pt x="1198" y="968854"/>
                  </a:lnTo>
                  <a:lnTo>
                    <a:pt x="4757" y="1015649"/>
                  </a:lnTo>
                  <a:lnTo>
                    <a:pt x="10617" y="1061763"/>
                  </a:lnTo>
                  <a:lnTo>
                    <a:pt x="18720" y="1107139"/>
                  </a:lnTo>
                  <a:lnTo>
                    <a:pt x="29009" y="1151719"/>
                  </a:lnTo>
                  <a:lnTo>
                    <a:pt x="41426" y="1195445"/>
                  </a:lnTo>
                  <a:lnTo>
                    <a:pt x="55912" y="1238259"/>
                  </a:lnTo>
                  <a:lnTo>
                    <a:pt x="72411" y="1280103"/>
                  </a:lnTo>
                  <a:lnTo>
                    <a:pt x="90863" y="1320919"/>
                  </a:lnTo>
                  <a:lnTo>
                    <a:pt x="111212" y="1360649"/>
                  </a:lnTo>
                  <a:lnTo>
                    <a:pt x="133399" y="1399236"/>
                  </a:lnTo>
                  <a:lnTo>
                    <a:pt x="157367" y="1436622"/>
                  </a:lnTo>
                  <a:lnTo>
                    <a:pt x="183057" y="1472748"/>
                  </a:lnTo>
                  <a:lnTo>
                    <a:pt x="210411" y="1507557"/>
                  </a:lnTo>
                  <a:lnTo>
                    <a:pt x="239372" y="1540991"/>
                  </a:lnTo>
                  <a:lnTo>
                    <a:pt x="269882" y="1572992"/>
                  </a:lnTo>
                  <a:lnTo>
                    <a:pt x="301883" y="1603502"/>
                  </a:lnTo>
                  <a:lnTo>
                    <a:pt x="335317" y="1632464"/>
                  </a:lnTo>
                  <a:lnTo>
                    <a:pt x="370126" y="1659818"/>
                  </a:lnTo>
                  <a:lnTo>
                    <a:pt x="406253" y="1685508"/>
                  </a:lnTo>
                  <a:lnTo>
                    <a:pt x="443638" y="1709476"/>
                  </a:lnTo>
                  <a:lnTo>
                    <a:pt x="482225" y="1731663"/>
                  </a:lnTo>
                  <a:lnTo>
                    <a:pt x="521956" y="1752012"/>
                  </a:lnTo>
                  <a:lnTo>
                    <a:pt x="562772" y="1770464"/>
                  </a:lnTo>
                  <a:lnTo>
                    <a:pt x="604616" y="1786963"/>
                  </a:lnTo>
                  <a:lnTo>
                    <a:pt x="647430" y="1801449"/>
                  </a:lnTo>
                  <a:lnTo>
                    <a:pt x="691156" y="1813866"/>
                  </a:lnTo>
                  <a:lnTo>
                    <a:pt x="735736" y="1824155"/>
                  </a:lnTo>
                  <a:lnTo>
                    <a:pt x="781112" y="1832258"/>
                  </a:lnTo>
                  <a:lnTo>
                    <a:pt x="827226" y="1838118"/>
                  </a:lnTo>
                  <a:lnTo>
                    <a:pt x="874020" y="1841676"/>
                  </a:lnTo>
                  <a:lnTo>
                    <a:pt x="921437" y="1842875"/>
                  </a:lnTo>
                  <a:lnTo>
                    <a:pt x="968854" y="1841676"/>
                  </a:lnTo>
                  <a:lnTo>
                    <a:pt x="1015649" y="1838118"/>
                  </a:lnTo>
                  <a:lnTo>
                    <a:pt x="1061763" y="1832258"/>
                  </a:lnTo>
                  <a:lnTo>
                    <a:pt x="1107139" y="1824155"/>
                  </a:lnTo>
                  <a:lnTo>
                    <a:pt x="1151719" y="1813866"/>
                  </a:lnTo>
                  <a:lnTo>
                    <a:pt x="1195445" y="1801449"/>
                  </a:lnTo>
                  <a:lnTo>
                    <a:pt x="1238259" y="1786963"/>
                  </a:lnTo>
                  <a:lnTo>
                    <a:pt x="1280103" y="1770464"/>
                  </a:lnTo>
                  <a:lnTo>
                    <a:pt x="1320919" y="1752012"/>
                  </a:lnTo>
                  <a:lnTo>
                    <a:pt x="1360649" y="1731663"/>
                  </a:lnTo>
                  <a:lnTo>
                    <a:pt x="1399236" y="1709476"/>
                  </a:lnTo>
                  <a:lnTo>
                    <a:pt x="1436622" y="1685508"/>
                  </a:lnTo>
                  <a:lnTo>
                    <a:pt x="1472748" y="1659818"/>
                  </a:lnTo>
                  <a:lnTo>
                    <a:pt x="1507557" y="1632464"/>
                  </a:lnTo>
                  <a:lnTo>
                    <a:pt x="1540991" y="1603502"/>
                  </a:lnTo>
                  <a:lnTo>
                    <a:pt x="1572992" y="1572992"/>
                  </a:lnTo>
                  <a:lnTo>
                    <a:pt x="1603502" y="1540991"/>
                  </a:lnTo>
                  <a:lnTo>
                    <a:pt x="1632464" y="1507557"/>
                  </a:lnTo>
                  <a:lnTo>
                    <a:pt x="1659818" y="1472748"/>
                  </a:lnTo>
                  <a:lnTo>
                    <a:pt x="1685508" y="1436622"/>
                  </a:lnTo>
                  <a:lnTo>
                    <a:pt x="1709476" y="1399236"/>
                  </a:lnTo>
                  <a:lnTo>
                    <a:pt x="1731663" y="1360649"/>
                  </a:lnTo>
                  <a:lnTo>
                    <a:pt x="1752012" y="1320919"/>
                  </a:lnTo>
                  <a:lnTo>
                    <a:pt x="1770464" y="1280103"/>
                  </a:lnTo>
                  <a:lnTo>
                    <a:pt x="1786963" y="1238259"/>
                  </a:lnTo>
                  <a:lnTo>
                    <a:pt x="1801449" y="1195445"/>
                  </a:lnTo>
                  <a:lnTo>
                    <a:pt x="1813866" y="1151719"/>
                  </a:lnTo>
                  <a:lnTo>
                    <a:pt x="1824155" y="1107139"/>
                  </a:lnTo>
                  <a:lnTo>
                    <a:pt x="1832258" y="1061763"/>
                  </a:lnTo>
                  <a:lnTo>
                    <a:pt x="1838118" y="1015649"/>
                  </a:lnTo>
                  <a:lnTo>
                    <a:pt x="1841676" y="968854"/>
                  </a:lnTo>
                  <a:lnTo>
                    <a:pt x="1842875" y="921437"/>
                  </a:lnTo>
                  <a:lnTo>
                    <a:pt x="1841676" y="874020"/>
                  </a:lnTo>
                  <a:lnTo>
                    <a:pt x="1838118" y="827226"/>
                  </a:lnTo>
                  <a:lnTo>
                    <a:pt x="1832258" y="781112"/>
                  </a:lnTo>
                  <a:lnTo>
                    <a:pt x="1824155" y="735736"/>
                  </a:lnTo>
                  <a:lnTo>
                    <a:pt x="1813866" y="691156"/>
                  </a:lnTo>
                  <a:lnTo>
                    <a:pt x="1801449" y="647430"/>
                  </a:lnTo>
                  <a:lnTo>
                    <a:pt x="1786963" y="604616"/>
                  </a:lnTo>
                  <a:lnTo>
                    <a:pt x="1770464" y="562772"/>
                  </a:lnTo>
                  <a:lnTo>
                    <a:pt x="1752012" y="521956"/>
                  </a:lnTo>
                  <a:lnTo>
                    <a:pt x="1731663" y="482225"/>
                  </a:lnTo>
                  <a:lnTo>
                    <a:pt x="1709476" y="443638"/>
                  </a:lnTo>
                  <a:lnTo>
                    <a:pt x="1685508" y="406253"/>
                  </a:lnTo>
                  <a:lnTo>
                    <a:pt x="1659818" y="370126"/>
                  </a:lnTo>
                  <a:lnTo>
                    <a:pt x="1632464" y="335317"/>
                  </a:lnTo>
                  <a:lnTo>
                    <a:pt x="1603502" y="301883"/>
                  </a:lnTo>
                  <a:lnTo>
                    <a:pt x="1572992" y="269882"/>
                  </a:lnTo>
                  <a:lnTo>
                    <a:pt x="1540991" y="239372"/>
                  </a:lnTo>
                  <a:lnTo>
                    <a:pt x="1507557" y="210411"/>
                  </a:lnTo>
                  <a:lnTo>
                    <a:pt x="1472748" y="183057"/>
                  </a:lnTo>
                  <a:lnTo>
                    <a:pt x="1436622" y="157367"/>
                  </a:lnTo>
                  <a:lnTo>
                    <a:pt x="1399236" y="133399"/>
                  </a:lnTo>
                  <a:lnTo>
                    <a:pt x="1360649" y="111212"/>
                  </a:lnTo>
                  <a:lnTo>
                    <a:pt x="1320919" y="90863"/>
                  </a:lnTo>
                  <a:lnTo>
                    <a:pt x="1280103" y="72411"/>
                  </a:lnTo>
                  <a:lnTo>
                    <a:pt x="1238259" y="55912"/>
                  </a:lnTo>
                  <a:lnTo>
                    <a:pt x="1195445" y="41426"/>
                  </a:lnTo>
                  <a:lnTo>
                    <a:pt x="1151719" y="29009"/>
                  </a:lnTo>
                  <a:lnTo>
                    <a:pt x="1107139" y="18720"/>
                  </a:lnTo>
                  <a:lnTo>
                    <a:pt x="1061763" y="10617"/>
                  </a:lnTo>
                  <a:lnTo>
                    <a:pt x="1015649" y="4757"/>
                  </a:lnTo>
                  <a:lnTo>
                    <a:pt x="968854" y="1198"/>
                  </a:lnTo>
                  <a:lnTo>
                    <a:pt x="921437" y="0"/>
                  </a:lnTo>
                  <a:close/>
                </a:path>
              </a:pathLst>
            </a:custGeom>
            <a:solidFill>
              <a:srgbClr val="50AD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6397" y="5396775"/>
              <a:ext cx="643255" cy="673100"/>
            </a:xfrm>
            <a:custGeom>
              <a:avLst/>
              <a:gdLst/>
              <a:ahLst/>
              <a:cxnLst/>
              <a:rect l="l" t="t" r="r" b="b"/>
              <a:pathLst>
                <a:path w="643254" h="673100">
                  <a:moveTo>
                    <a:pt x="597705" y="117860"/>
                  </a:moveTo>
                  <a:lnTo>
                    <a:pt x="325435" y="117860"/>
                  </a:lnTo>
                  <a:lnTo>
                    <a:pt x="349403" y="118684"/>
                  </a:lnTo>
                  <a:lnTo>
                    <a:pt x="371171" y="121158"/>
                  </a:lnTo>
                  <a:lnTo>
                    <a:pt x="408113" y="131053"/>
                  </a:lnTo>
                  <a:lnTo>
                    <a:pt x="448847" y="156780"/>
                  </a:lnTo>
                  <a:lnTo>
                    <a:pt x="470781" y="193501"/>
                  </a:lnTo>
                  <a:lnTo>
                    <a:pt x="474959" y="222527"/>
                  </a:lnTo>
                  <a:lnTo>
                    <a:pt x="473914" y="236820"/>
                  </a:lnTo>
                  <a:lnTo>
                    <a:pt x="458247" y="277059"/>
                  </a:lnTo>
                  <a:lnTo>
                    <a:pt x="420317" y="317793"/>
                  </a:lnTo>
                  <a:lnTo>
                    <a:pt x="380242" y="347698"/>
                  </a:lnTo>
                  <a:lnTo>
                    <a:pt x="325270" y="382441"/>
                  </a:lnTo>
                  <a:lnTo>
                    <a:pt x="9675" y="567312"/>
                  </a:lnTo>
                  <a:lnTo>
                    <a:pt x="9675" y="672859"/>
                  </a:lnTo>
                  <a:lnTo>
                    <a:pt x="642954" y="672859"/>
                  </a:lnTo>
                  <a:lnTo>
                    <a:pt x="642954" y="592819"/>
                  </a:lnTo>
                  <a:lnTo>
                    <a:pt x="169753" y="592819"/>
                  </a:lnTo>
                  <a:lnTo>
                    <a:pt x="158319" y="552360"/>
                  </a:lnTo>
                  <a:lnTo>
                    <a:pt x="243228" y="552360"/>
                  </a:lnTo>
                  <a:lnTo>
                    <a:pt x="413280" y="458687"/>
                  </a:lnTo>
                  <a:lnTo>
                    <a:pt x="452530" y="435379"/>
                  </a:lnTo>
                  <a:lnTo>
                    <a:pt x="487163" y="412950"/>
                  </a:lnTo>
                  <a:lnTo>
                    <a:pt x="543399" y="369907"/>
                  </a:lnTo>
                  <a:lnTo>
                    <a:pt x="584299" y="327249"/>
                  </a:lnTo>
                  <a:lnTo>
                    <a:pt x="610135" y="284535"/>
                  </a:lnTo>
                  <a:lnTo>
                    <a:pt x="622889" y="238799"/>
                  </a:lnTo>
                  <a:lnTo>
                    <a:pt x="624483" y="214611"/>
                  </a:lnTo>
                  <a:lnTo>
                    <a:pt x="622174" y="183497"/>
                  </a:lnTo>
                  <a:lnTo>
                    <a:pt x="615248" y="154361"/>
                  </a:lnTo>
                  <a:lnTo>
                    <a:pt x="603704" y="127205"/>
                  </a:lnTo>
                  <a:lnTo>
                    <a:pt x="597705" y="117860"/>
                  </a:lnTo>
                  <a:close/>
                </a:path>
                <a:path w="643254" h="673100">
                  <a:moveTo>
                    <a:pt x="243228" y="552360"/>
                  </a:moveTo>
                  <a:lnTo>
                    <a:pt x="158319" y="552360"/>
                  </a:lnTo>
                  <a:lnTo>
                    <a:pt x="169753" y="592819"/>
                  </a:lnTo>
                  <a:lnTo>
                    <a:pt x="243228" y="552360"/>
                  </a:lnTo>
                  <a:close/>
                </a:path>
                <a:path w="643254" h="673100">
                  <a:moveTo>
                    <a:pt x="642954" y="552360"/>
                  </a:moveTo>
                  <a:lnTo>
                    <a:pt x="243228" y="552360"/>
                  </a:lnTo>
                  <a:lnTo>
                    <a:pt x="169753" y="592819"/>
                  </a:lnTo>
                  <a:lnTo>
                    <a:pt x="642954" y="592819"/>
                  </a:lnTo>
                  <a:lnTo>
                    <a:pt x="642954" y="552360"/>
                  </a:lnTo>
                  <a:close/>
                </a:path>
                <a:path w="643254" h="673100">
                  <a:moveTo>
                    <a:pt x="330712" y="0"/>
                  </a:moveTo>
                  <a:lnTo>
                    <a:pt x="285745" y="1869"/>
                  </a:lnTo>
                  <a:lnTo>
                    <a:pt x="243196" y="7476"/>
                  </a:lnTo>
                  <a:lnTo>
                    <a:pt x="203067" y="16821"/>
                  </a:lnTo>
                  <a:lnTo>
                    <a:pt x="165356" y="29904"/>
                  </a:lnTo>
                  <a:lnTo>
                    <a:pt x="100269" y="66186"/>
                  </a:lnTo>
                  <a:lnTo>
                    <a:pt x="49255" y="115221"/>
                  </a:lnTo>
                  <a:lnTo>
                    <a:pt x="14952" y="175031"/>
                  </a:lnTo>
                  <a:lnTo>
                    <a:pt x="0" y="245395"/>
                  </a:lnTo>
                  <a:lnTo>
                    <a:pt x="149524" y="245395"/>
                  </a:lnTo>
                  <a:lnTo>
                    <a:pt x="152217" y="228189"/>
                  </a:lnTo>
                  <a:lnTo>
                    <a:pt x="156780" y="211752"/>
                  </a:lnTo>
                  <a:lnTo>
                    <a:pt x="182342" y="167445"/>
                  </a:lnTo>
                  <a:lnTo>
                    <a:pt x="228684" y="135451"/>
                  </a:lnTo>
                  <a:lnTo>
                    <a:pt x="271782" y="122258"/>
                  </a:lnTo>
                  <a:lnTo>
                    <a:pt x="325435" y="117860"/>
                  </a:lnTo>
                  <a:lnTo>
                    <a:pt x="597705" y="117860"/>
                  </a:lnTo>
                  <a:lnTo>
                    <a:pt x="587542" y="102028"/>
                  </a:lnTo>
                  <a:lnTo>
                    <a:pt x="543344" y="59150"/>
                  </a:lnTo>
                  <a:lnTo>
                    <a:pt x="484634" y="27266"/>
                  </a:lnTo>
                  <a:lnTo>
                    <a:pt x="413170" y="6816"/>
                  </a:lnTo>
                  <a:lnTo>
                    <a:pt x="373315" y="1704"/>
                  </a:lnTo>
                  <a:lnTo>
                    <a:pt x="330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-251575" y="7273786"/>
              <a:ext cx="1843405" cy="1843405"/>
            </a:xfrm>
            <a:custGeom>
              <a:avLst/>
              <a:gdLst/>
              <a:ahLst/>
              <a:cxnLst/>
              <a:rect l="l" t="t" r="r" b="b"/>
              <a:pathLst>
                <a:path w="1843404" h="1843404">
                  <a:moveTo>
                    <a:pt x="921437" y="0"/>
                  </a:moveTo>
                  <a:lnTo>
                    <a:pt x="874020" y="1198"/>
                  </a:lnTo>
                  <a:lnTo>
                    <a:pt x="827226" y="4757"/>
                  </a:lnTo>
                  <a:lnTo>
                    <a:pt x="781112" y="10617"/>
                  </a:lnTo>
                  <a:lnTo>
                    <a:pt x="735736" y="18720"/>
                  </a:lnTo>
                  <a:lnTo>
                    <a:pt x="691156" y="29009"/>
                  </a:lnTo>
                  <a:lnTo>
                    <a:pt x="647430" y="41426"/>
                  </a:lnTo>
                  <a:lnTo>
                    <a:pt x="604616" y="55912"/>
                  </a:lnTo>
                  <a:lnTo>
                    <a:pt x="562772" y="72411"/>
                  </a:lnTo>
                  <a:lnTo>
                    <a:pt x="521956" y="90863"/>
                  </a:lnTo>
                  <a:lnTo>
                    <a:pt x="482225" y="111212"/>
                  </a:lnTo>
                  <a:lnTo>
                    <a:pt x="443638" y="133399"/>
                  </a:lnTo>
                  <a:lnTo>
                    <a:pt x="406253" y="157367"/>
                  </a:lnTo>
                  <a:lnTo>
                    <a:pt x="370126" y="183057"/>
                  </a:lnTo>
                  <a:lnTo>
                    <a:pt x="335317" y="210411"/>
                  </a:lnTo>
                  <a:lnTo>
                    <a:pt x="301883" y="239372"/>
                  </a:lnTo>
                  <a:lnTo>
                    <a:pt x="269882" y="269882"/>
                  </a:lnTo>
                  <a:lnTo>
                    <a:pt x="239372" y="301883"/>
                  </a:lnTo>
                  <a:lnTo>
                    <a:pt x="210411" y="335317"/>
                  </a:lnTo>
                  <a:lnTo>
                    <a:pt x="183057" y="370126"/>
                  </a:lnTo>
                  <a:lnTo>
                    <a:pt x="157367" y="406253"/>
                  </a:lnTo>
                  <a:lnTo>
                    <a:pt x="133399" y="443638"/>
                  </a:lnTo>
                  <a:lnTo>
                    <a:pt x="111212" y="482225"/>
                  </a:lnTo>
                  <a:lnTo>
                    <a:pt x="90863" y="521956"/>
                  </a:lnTo>
                  <a:lnTo>
                    <a:pt x="72411" y="562772"/>
                  </a:lnTo>
                  <a:lnTo>
                    <a:pt x="55912" y="604616"/>
                  </a:lnTo>
                  <a:lnTo>
                    <a:pt x="41426" y="647430"/>
                  </a:lnTo>
                  <a:lnTo>
                    <a:pt x="29009" y="691156"/>
                  </a:lnTo>
                  <a:lnTo>
                    <a:pt x="18720" y="735736"/>
                  </a:lnTo>
                  <a:lnTo>
                    <a:pt x="10617" y="781112"/>
                  </a:lnTo>
                  <a:lnTo>
                    <a:pt x="4757" y="827226"/>
                  </a:lnTo>
                  <a:lnTo>
                    <a:pt x="1198" y="874020"/>
                  </a:lnTo>
                  <a:lnTo>
                    <a:pt x="0" y="921437"/>
                  </a:lnTo>
                  <a:lnTo>
                    <a:pt x="1198" y="968854"/>
                  </a:lnTo>
                  <a:lnTo>
                    <a:pt x="4757" y="1015649"/>
                  </a:lnTo>
                  <a:lnTo>
                    <a:pt x="10617" y="1061763"/>
                  </a:lnTo>
                  <a:lnTo>
                    <a:pt x="18720" y="1107139"/>
                  </a:lnTo>
                  <a:lnTo>
                    <a:pt x="29009" y="1151719"/>
                  </a:lnTo>
                  <a:lnTo>
                    <a:pt x="41426" y="1195445"/>
                  </a:lnTo>
                  <a:lnTo>
                    <a:pt x="55912" y="1238259"/>
                  </a:lnTo>
                  <a:lnTo>
                    <a:pt x="72411" y="1280103"/>
                  </a:lnTo>
                  <a:lnTo>
                    <a:pt x="90863" y="1320919"/>
                  </a:lnTo>
                  <a:lnTo>
                    <a:pt x="111212" y="1360649"/>
                  </a:lnTo>
                  <a:lnTo>
                    <a:pt x="133399" y="1399236"/>
                  </a:lnTo>
                  <a:lnTo>
                    <a:pt x="157367" y="1436622"/>
                  </a:lnTo>
                  <a:lnTo>
                    <a:pt x="183057" y="1472748"/>
                  </a:lnTo>
                  <a:lnTo>
                    <a:pt x="210411" y="1507557"/>
                  </a:lnTo>
                  <a:lnTo>
                    <a:pt x="239372" y="1540991"/>
                  </a:lnTo>
                  <a:lnTo>
                    <a:pt x="269882" y="1572992"/>
                  </a:lnTo>
                  <a:lnTo>
                    <a:pt x="301883" y="1603502"/>
                  </a:lnTo>
                  <a:lnTo>
                    <a:pt x="335317" y="1632464"/>
                  </a:lnTo>
                  <a:lnTo>
                    <a:pt x="370126" y="1659818"/>
                  </a:lnTo>
                  <a:lnTo>
                    <a:pt x="406253" y="1685508"/>
                  </a:lnTo>
                  <a:lnTo>
                    <a:pt x="443638" y="1709476"/>
                  </a:lnTo>
                  <a:lnTo>
                    <a:pt x="482225" y="1731663"/>
                  </a:lnTo>
                  <a:lnTo>
                    <a:pt x="521956" y="1752012"/>
                  </a:lnTo>
                  <a:lnTo>
                    <a:pt x="562772" y="1770464"/>
                  </a:lnTo>
                  <a:lnTo>
                    <a:pt x="604616" y="1786963"/>
                  </a:lnTo>
                  <a:lnTo>
                    <a:pt x="647430" y="1801449"/>
                  </a:lnTo>
                  <a:lnTo>
                    <a:pt x="691156" y="1813866"/>
                  </a:lnTo>
                  <a:lnTo>
                    <a:pt x="735736" y="1824155"/>
                  </a:lnTo>
                  <a:lnTo>
                    <a:pt x="781112" y="1832258"/>
                  </a:lnTo>
                  <a:lnTo>
                    <a:pt x="827226" y="1838118"/>
                  </a:lnTo>
                  <a:lnTo>
                    <a:pt x="874020" y="1841676"/>
                  </a:lnTo>
                  <a:lnTo>
                    <a:pt x="921437" y="1842875"/>
                  </a:lnTo>
                  <a:lnTo>
                    <a:pt x="968854" y="1841676"/>
                  </a:lnTo>
                  <a:lnTo>
                    <a:pt x="1015649" y="1838118"/>
                  </a:lnTo>
                  <a:lnTo>
                    <a:pt x="1061763" y="1832258"/>
                  </a:lnTo>
                  <a:lnTo>
                    <a:pt x="1107139" y="1824155"/>
                  </a:lnTo>
                  <a:lnTo>
                    <a:pt x="1151719" y="1813866"/>
                  </a:lnTo>
                  <a:lnTo>
                    <a:pt x="1195445" y="1801449"/>
                  </a:lnTo>
                  <a:lnTo>
                    <a:pt x="1238259" y="1786963"/>
                  </a:lnTo>
                  <a:lnTo>
                    <a:pt x="1280103" y="1770464"/>
                  </a:lnTo>
                  <a:lnTo>
                    <a:pt x="1320919" y="1752012"/>
                  </a:lnTo>
                  <a:lnTo>
                    <a:pt x="1360649" y="1731663"/>
                  </a:lnTo>
                  <a:lnTo>
                    <a:pt x="1399236" y="1709476"/>
                  </a:lnTo>
                  <a:lnTo>
                    <a:pt x="1436622" y="1685508"/>
                  </a:lnTo>
                  <a:lnTo>
                    <a:pt x="1472748" y="1659818"/>
                  </a:lnTo>
                  <a:lnTo>
                    <a:pt x="1507557" y="1632464"/>
                  </a:lnTo>
                  <a:lnTo>
                    <a:pt x="1540991" y="1603502"/>
                  </a:lnTo>
                  <a:lnTo>
                    <a:pt x="1572992" y="1572992"/>
                  </a:lnTo>
                  <a:lnTo>
                    <a:pt x="1603502" y="1540991"/>
                  </a:lnTo>
                  <a:lnTo>
                    <a:pt x="1632464" y="1507557"/>
                  </a:lnTo>
                  <a:lnTo>
                    <a:pt x="1659818" y="1472748"/>
                  </a:lnTo>
                  <a:lnTo>
                    <a:pt x="1685508" y="1436622"/>
                  </a:lnTo>
                  <a:lnTo>
                    <a:pt x="1709476" y="1399236"/>
                  </a:lnTo>
                  <a:lnTo>
                    <a:pt x="1731663" y="1360649"/>
                  </a:lnTo>
                  <a:lnTo>
                    <a:pt x="1752012" y="1320919"/>
                  </a:lnTo>
                  <a:lnTo>
                    <a:pt x="1770464" y="1280103"/>
                  </a:lnTo>
                  <a:lnTo>
                    <a:pt x="1786963" y="1238259"/>
                  </a:lnTo>
                  <a:lnTo>
                    <a:pt x="1801449" y="1195445"/>
                  </a:lnTo>
                  <a:lnTo>
                    <a:pt x="1813866" y="1151719"/>
                  </a:lnTo>
                  <a:lnTo>
                    <a:pt x="1824155" y="1107139"/>
                  </a:lnTo>
                  <a:lnTo>
                    <a:pt x="1832258" y="1061763"/>
                  </a:lnTo>
                  <a:lnTo>
                    <a:pt x="1838118" y="1015649"/>
                  </a:lnTo>
                  <a:lnTo>
                    <a:pt x="1841676" y="968854"/>
                  </a:lnTo>
                  <a:lnTo>
                    <a:pt x="1842875" y="921437"/>
                  </a:lnTo>
                  <a:lnTo>
                    <a:pt x="1841676" y="874020"/>
                  </a:lnTo>
                  <a:lnTo>
                    <a:pt x="1838118" y="827226"/>
                  </a:lnTo>
                  <a:lnTo>
                    <a:pt x="1832258" y="781112"/>
                  </a:lnTo>
                  <a:lnTo>
                    <a:pt x="1824155" y="735736"/>
                  </a:lnTo>
                  <a:lnTo>
                    <a:pt x="1813866" y="691156"/>
                  </a:lnTo>
                  <a:lnTo>
                    <a:pt x="1801449" y="647430"/>
                  </a:lnTo>
                  <a:lnTo>
                    <a:pt x="1786963" y="604616"/>
                  </a:lnTo>
                  <a:lnTo>
                    <a:pt x="1770464" y="562772"/>
                  </a:lnTo>
                  <a:lnTo>
                    <a:pt x="1752012" y="521956"/>
                  </a:lnTo>
                  <a:lnTo>
                    <a:pt x="1731663" y="482225"/>
                  </a:lnTo>
                  <a:lnTo>
                    <a:pt x="1709476" y="443638"/>
                  </a:lnTo>
                  <a:lnTo>
                    <a:pt x="1685508" y="406253"/>
                  </a:lnTo>
                  <a:lnTo>
                    <a:pt x="1659818" y="370126"/>
                  </a:lnTo>
                  <a:lnTo>
                    <a:pt x="1632464" y="335317"/>
                  </a:lnTo>
                  <a:lnTo>
                    <a:pt x="1603502" y="301883"/>
                  </a:lnTo>
                  <a:lnTo>
                    <a:pt x="1572992" y="269882"/>
                  </a:lnTo>
                  <a:lnTo>
                    <a:pt x="1540991" y="239372"/>
                  </a:lnTo>
                  <a:lnTo>
                    <a:pt x="1507557" y="210411"/>
                  </a:lnTo>
                  <a:lnTo>
                    <a:pt x="1472748" y="183057"/>
                  </a:lnTo>
                  <a:lnTo>
                    <a:pt x="1436622" y="157367"/>
                  </a:lnTo>
                  <a:lnTo>
                    <a:pt x="1399236" y="133399"/>
                  </a:lnTo>
                  <a:lnTo>
                    <a:pt x="1360649" y="111212"/>
                  </a:lnTo>
                  <a:lnTo>
                    <a:pt x="1320919" y="90863"/>
                  </a:lnTo>
                  <a:lnTo>
                    <a:pt x="1280103" y="72411"/>
                  </a:lnTo>
                  <a:lnTo>
                    <a:pt x="1238259" y="55912"/>
                  </a:lnTo>
                  <a:lnTo>
                    <a:pt x="1195445" y="41426"/>
                  </a:lnTo>
                  <a:lnTo>
                    <a:pt x="1151719" y="29009"/>
                  </a:lnTo>
                  <a:lnTo>
                    <a:pt x="1107139" y="18720"/>
                  </a:lnTo>
                  <a:lnTo>
                    <a:pt x="1061763" y="10617"/>
                  </a:lnTo>
                  <a:lnTo>
                    <a:pt x="1015649" y="4757"/>
                  </a:lnTo>
                  <a:lnTo>
                    <a:pt x="968854" y="1198"/>
                  </a:lnTo>
                  <a:lnTo>
                    <a:pt x="921437" y="0"/>
                  </a:lnTo>
                  <a:close/>
                </a:path>
              </a:pathLst>
            </a:custGeom>
            <a:solidFill>
              <a:srgbClr val="50AD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6824" y="7857434"/>
              <a:ext cx="652780" cy="686435"/>
            </a:xfrm>
            <a:custGeom>
              <a:avLst/>
              <a:gdLst/>
              <a:ahLst/>
              <a:cxnLst/>
              <a:rect l="l" t="t" r="r" b="b"/>
              <a:pathLst>
                <a:path w="652779" h="686434">
                  <a:moveTo>
                    <a:pt x="149524" y="459127"/>
                  </a:moveTo>
                  <a:lnTo>
                    <a:pt x="0" y="459127"/>
                  </a:lnTo>
                  <a:lnTo>
                    <a:pt x="4122" y="492330"/>
                  </a:lnTo>
                  <a:lnTo>
                    <a:pt x="26551" y="552140"/>
                  </a:lnTo>
                  <a:lnTo>
                    <a:pt x="67560" y="602824"/>
                  </a:lnTo>
                  <a:lnTo>
                    <a:pt x="125171" y="642404"/>
                  </a:lnTo>
                  <a:lnTo>
                    <a:pt x="160078" y="657906"/>
                  </a:lnTo>
                  <a:lnTo>
                    <a:pt x="198614" y="670220"/>
                  </a:lnTo>
                  <a:lnTo>
                    <a:pt x="240338" y="679016"/>
                  </a:lnTo>
                  <a:lnTo>
                    <a:pt x="286186" y="684403"/>
                  </a:lnTo>
                  <a:lnTo>
                    <a:pt x="288256" y="684403"/>
                  </a:lnTo>
                  <a:lnTo>
                    <a:pt x="333351" y="686052"/>
                  </a:lnTo>
                  <a:lnTo>
                    <a:pt x="382441" y="684403"/>
                  </a:lnTo>
                  <a:lnTo>
                    <a:pt x="427683" y="679455"/>
                  </a:lnTo>
                  <a:lnTo>
                    <a:pt x="469077" y="671209"/>
                  </a:lnTo>
                  <a:lnTo>
                    <a:pt x="506623" y="659665"/>
                  </a:lnTo>
                  <a:lnTo>
                    <a:pt x="569291" y="628441"/>
                  </a:lnTo>
                  <a:lnTo>
                    <a:pt x="614808" y="587542"/>
                  </a:lnTo>
                  <a:lnTo>
                    <a:pt x="628106" y="568192"/>
                  </a:lnTo>
                  <a:lnTo>
                    <a:pt x="333351" y="568192"/>
                  </a:lnTo>
                  <a:lnTo>
                    <a:pt x="293166" y="566433"/>
                  </a:lnTo>
                  <a:lnTo>
                    <a:pt x="227639" y="552360"/>
                  </a:lnTo>
                  <a:lnTo>
                    <a:pt x="181847" y="524434"/>
                  </a:lnTo>
                  <a:lnTo>
                    <a:pt x="155461" y="483974"/>
                  </a:lnTo>
                  <a:lnTo>
                    <a:pt x="149524" y="459127"/>
                  </a:lnTo>
                  <a:close/>
                </a:path>
                <a:path w="652779" h="686434">
                  <a:moveTo>
                    <a:pt x="622529" y="117860"/>
                  </a:moveTo>
                  <a:lnTo>
                    <a:pt x="338628" y="117860"/>
                  </a:lnTo>
                  <a:lnTo>
                    <a:pt x="373645" y="119234"/>
                  </a:lnTo>
                  <a:lnTo>
                    <a:pt x="403935" y="123357"/>
                  </a:lnTo>
                  <a:lnTo>
                    <a:pt x="450331" y="139849"/>
                  </a:lnTo>
                  <a:lnTo>
                    <a:pt x="478037" y="166455"/>
                  </a:lnTo>
                  <a:lnTo>
                    <a:pt x="487273" y="202297"/>
                  </a:lnTo>
                  <a:lnTo>
                    <a:pt x="485239" y="219503"/>
                  </a:lnTo>
                  <a:lnTo>
                    <a:pt x="454729" y="261227"/>
                  </a:lnTo>
                  <a:lnTo>
                    <a:pt x="411411" y="278378"/>
                  </a:lnTo>
                  <a:lnTo>
                    <a:pt x="346544" y="284096"/>
                  </a:lnTo>
                  <a:lnTo>
                    <a:pt x="230443" y="284096"/>
                  </a:lnTo>
                  <a:lnTo>
                    <a:pt x="230443" y="388763"/>
                  </a:lnTo>
                  <a:lnTo>
                    <a:pt x="346544" y="388763"/>
                  </a:lnTo>
                  <a:lnTo>
                    <a:pt x="374030" y="389367"/>
                  </a:lnTo>
                  <a:lnTo>
                    <a:pt x="419767" y="394205"/>
                  </a:lnTo>
                  <a:lnTo>
                    <a:pt x="467263" y="409652"/>
                  </a:lnTo>
                  <a:lnTo>
                    <a:pt x="496948" y="446373"/>
                  </a:lnTo>
                  <a:lnTo>
                    <a:pt x="500466" y="471441"/>
                  </a:lnTo>
                  <a:lnTo>
                    <a:pt x="497915" y="492330"/>
                  </a:lnTo>
                  <a:lnTo>
                    <a:pt x="476718" y="528667"/>
                  </a:lnTo>
                  <a:lnTo>
                    <a:pt x="434609" y="553844"/>
                  </a:lnTo>
                  <a:lnTo>
                    <a:pt x="372161" y="566597"/>
                  </a:lnTo>
                  <a:lnTo>
                    <a:pt x="333351" y="568192"/>
                  </a:lnTo>
                  <a:lnTo>
                    <a:pt x="628106" y="568192"/>
                  </a:lnTo>
                  <a:lnTo>
                    <a:pt x="631355" y="563464"/>
                  </a:lnTo>
                  <a:lnTo>
                    <a:pt x="643174" y="537847"/>
                  </a:lnTo>
                  <a:lnTo>
                    <a:pt x="650265" y="510691"/>
                  </a:lnTo>
                  <a:lnTo>
                    <a:pt x="652629" y="481995"/>
                  </a:lnTo>
                  <a:lnTo>
                    <a:pt x="650595" y="455884"/>
                  </a:lnTo>
                  <a:lnTo>
                    <a:pt x="634323" y="410586"/>
                  </a:lnTo>
                  <a:lnTo>
                    <a:pt x="602109" y="374580"/>
                  </a:lnTo>
                  <a:lnTo>
                    <a:pt x="555933" y="348193"/>
                  </a:lnTo>
                  <a:lnTo>
                    <a:pt x="538105" y="342146"/>
                  </a:lnTo>
                  <a:lnTo>
                    <a:pt x="385244" y="342146"/>
                  </a:lnTo>
                  <a:lnTo>
                    <a:pt x="385244" y="325435"/>
                  </a:lnTo>
                  <a:lnTo>
                    <a:pt x="425484" y="324610"/>
                  </a:lnTo>
                  <a:lnTo>
                    <a:pt x="518925" y="324610"/>
                  </a:lnTo>
                  <a:lnTo>
                    <a:pt x="527732" y="321916"/>
                  </a:lnTo>
                  <a:lnTo>
                    <a:pt x="576547" y="296409"/>
                  </a:lnTo>
                  <a:lnTo>
                    <a:pt x="610410" y="263866"/>
                  </a:lnTo>
                  <a:lnTo>
                    <a:pt x="630860" y="224946"/>
                  </a:lnTo>
                  <a:lnTo>
                    <a:pt x="637587" y="183222"/>
                  </a:lnTo>
                  <a:lnTo>
                    <a:pt x="637676" y="182067"/>
                  </a:lnTo>
                  <a:lnTo>
                    <a:pt x="635423" y="155296"/>
                  </a:lnTo>
                  <a:lnTo>
                    <a:pt x="628661" y="130393"/>
                  </a:lnTo>
                  <a:lnTo>
                    <a:pt x="622529" y="117860"/>
                  </a:lnTo>
                  <a:close/>
                </a:path>
                <a:path w="652779" h="686434">
                  <a:moveTo>
                    <a:pt x="425484" y="324610"/>
                  </a:moveTo>
                  <a:lnTo>
                    <a:pt x="385244" y="325435"/>
                  </a:lnTo>
                  <a:lnTo>
                    <a:pt x="385244" y="342146"/>
                  </a:lnTo>
                  <a:lnTo>
                    <a:pt x="426473" y="341212"/>
                  </a:lnTo>
                  <a:lnTo>
                    <a:pt x="463964" y="337528"/>
                  </a:lnTo>
                  <a:lnTo>
                    <a:pt x="496742" y="331283"/>
                  </a:lnTo>
                  <a:lnTo>
                    <a:pt x="497281" y="331283"/>
                  </a:lnTo>
                  <a:lnTo>
                    <a:pt x="462645" y="326534"/>
                  </a:lnTo>
                  <a:lnTo>
                    <a:pt x="425484" y="324610"/>
                  </a:lnTo>
                  <a:close/>
                </a:path>
                <a:path w="652779" h="686434">
                  <a:moveTo>
                    <a:pt x="496742" y="331283"/>
                  </a:moveTo>
                  <a:lnTo>
                    <a:pt x="463964" y="337528"/>
                  </a:lnTo>
                  <a:lnTo>
                    <a:pt x="426473" y="341212"/>
                  </a:lnTo>
                  <a:lnTo>
                    <a:pt x="385244" y="342146"/>
                  </a:lnTo>
                  <a:lnTo>
                    <a:pt x="538105" y="342146"/>
                  </a:lnTo>
                  <a:lnTo>
                    <a:pt x="527732" y="338628"/>
                  </a:lnTo>
                  <a:lnTo>
                    <a:pt x="496742" y="331283"/>
                  </a:lnTo>
                  <a:close/>
                </a:path>
                <a:path w="652779" h="686434">
                  <a:moveTo>
                    <a:pt x="518925" y="324610"/>
                  </a:moveTo>
                  <a:lnTo>
                    <a:pt x="425484" y="324610"/>
                  </a:lnTo>
                  <a:lnTo>
                    <a:pt x="462645" y="326534"/>
                  </a:lnTo>
                  <a:lnTo>
                    <a:pt x="497281" y="331283"/>
                  </a:lnTo>
                  <a:lnTo>
                    <a:pt x="496742" y="331283"/>
                  </a:lnTo>
                  <a:lnTo>
                    <a:pt x="497717" y="331097"/>
                  </a:lnTo>
                  <a:lnTo>
                    <a:pt x="518925" y="324610"/>
                  </a:lnTo>
                  <a:close/>
                </a:path>
                <a:path w="652779" h="686434">
                  <a:moveTo>
                    <a:pt x="346544" y="0"/>
                  </a:moveTo>
                  <a:lnTo>
                    <a:pt x="297784" y="1869"/>
                  </a:lnTo>
                  <a:lnTo>
                    <a:pt x="252652" y="7476"/>
                  </a:lnTo>
                  <a:lnTo>
                    <a:pt x="211148" y="16821"/>
                  </a:lnTo>
                  <a:lnTo>
                    <a:pt x="173272" y="29904"/>
                  </a:lnTo>
                  <a:lnTo>
                    <a:pt x="109284" y="64207"/>
                  </a:lnTo>
                  <a:lnTo>
                    <a:pt x="61568" y="109064"/>
                  </a:lnTo>
                  <a:lnTo>
                    <a:pt x="31224" y="162277"/>
                  </a:lnTo>
                  <a:lnTo>
                    <a:pt x="17591" y="221647"/>
                  </a:lnTo>
                  <a:lnTo>
                    <a:pt x="167115" y="221647"/>
                  </a:lnTo>
                  <a:lnTo>
                    <a:pt x="173657" y="198064"/>
                  </a:lnTo>
                  <a:lnTo>
                    <a:pt x="184486" y="177450"/>
                  </a:lnTo>
                  <a:lnTo>
                    <a:pt x="219009" y="145126"/>
                  </a:lnTo>
                  <a:lnTo>
                    <a:pt x="270462" y="124676"/>
                  </a:lnTo>
                  <a:lnTo>
                    <a:pt x="338628" y="117860"/>
                  </a:lnTo>
                  <a:lnTo>
                    <a:pt x="622529" y="117860"/>
                  </a:lnTo>
                  <a:lnTo>
                    <a:pt x="617392" y="107360"/>
                  </a:lnTo>
                  <a:lnTo>
                    <a:pt x="581770" y="67066"/>
                  </a:lnTo>
                  <a:lnTo>
                    <a:pt x="531195" y="35402"/>
                  </a:lnTo>
                  <a:lnTo>
                    <a:pt x="466438" y="12863"/>
                  </a:lnTo>
                  <a:lnTo>
                    <a:pt x="389477" y="1429"/>
                  </a:lnTo>
                  <a:lnTo>
                    <a:pt x="3465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365BFF9-08AA-D94A-75A6-7DD3A2EE6EB0}"/>
              </a:ext>
            </a:extLst>
          </p:cNvPr>
          <p:cNvSpPr txBox="1"/>
          <p:nvPr/>
        </p:nvSpPr>
        <p:spPr>
          <a:xfrm>
            <a:off x="1212850" y="4779337"/>
            <a:ext cx="7906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99D36"/>
                </a:solidFill>
                <a:latin typeface="Swis721 Ex BT" panose="020B0605020202020204" pitchFamily="34" charset="0"/>
              </a:rPr>
              <a:t>Insert title </a:t>
            </a:r>
            <a:endParaRPr lang="en-NL" sz="4800" b="1" dirty="0">
              <a:solidFill>
                <a:srgbClr val="F99D36"/>
              </a:solidFill>
              <a:latin typeface="Swis721 Ex BT" panose="020B0605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61FA5B1-1373-C6F2-6642-B7FCAB283F4A}"/>
              </a:ext>
            </a:extLst>
          </p:cNvPr>
          <p:cNvSpPr txBox="1"/>
          <p:nvPr/>
        </p:nvSpPr>
        <p:spPr>
          <a:xfrm>
            <a:off x="12642850" y="2976642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wis721 Ex BT" panose="020B0605020202020204" pitchFamily="34" charset="0"/>
              </a:rPr>
              <a:t>Insert text </a:t>
            </a:r>
            <a:endParaRPr lang="en-NL" sz="2400" dirty="0">
              <a:latin typeface="Swis721 Ex BT" panose="020B0605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E00013-9028-F017-B09C-D914DE20B524}"/>
              </a:ext>
            </a:extLst>
          </p:cNvPr>
          <p:cNvSpPr txBox="1"/>
          <p:nvPr/>
        </p:nvSpPr>
        <p:spPr>
          <a:xfrm>
            <a:off x="12642850" y="522761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wis721 Ex BT" panose="020B0605020202020204" pitchFamily="34" charset="0"/>
              </a:rPr>
              <a:t>Insert text</a:t>
            </a:r>
            <a:endParaRPr lang="en-NL" sz="2400" dirty="0">
              <a:latin typeface="Swis721 Ex BT" panose="020B0605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3A4E0D-5F2F-9E6F-DD31-8F2C63C4247E}"/>
              </a:ext>
            </a:extLst>
          </p:cNvPr>
          <p:cNvSpPr txBox="1"/>
          <p:nvPr/>
        </p:nvSpPr>
        <p:spPr>
          <a:xfrm>
            <a:off x="12642850" y="7841664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wis721 Ex BT" panose="020B0605020202020204" pitchFamily="34" charset="0"/>
              </a:rPr>
              <a:t>Insert text</a:t>
            </a:r>
            <a:endParaRPr lang="en-NL" sz="2400" dirty="0">
              <a:latin typeface="Swis721 Ex BT" panose="020B0605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50AD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70128" y="660291"/>
            <a:ext cx="18764250" cy="10160"/>
          </a:xfrm>
          <a:custGeom>
            <a:avLst/>
            <a:gdLst/>
            <a:ahLst/>
            <a:cxnLst/>
            <a:rect l="l" t="t" r="r" b="b"/>
            <a:pathLst>
              <a:path w="18764250" h="10159">
                <a:moveTo>
                  <a:pt x="18763831" y="0"/>
                </a:moveTo>
                <a:lnTo>
                  <a:pt x="0" y="0"/>
                </a:lnTo>
                <a:lnTo>
                  <a:pt x="0" y="5080"/>
                </a:lnTo>
                <a:lnTo>
                  <a:pt x="0" y="10160"/>
                </a:lnTo>
                <a:lnTo>
                  <a:pt x="18763831" y="10160"/>
                </a:lnTo>
                <a:lnTo>
                  <a:pt x="18763831" y="5080"/>
                </a:lnTo>
                <a:lnTo>
                  <a:pt x="18763831" y="0"/>
                </a:lnTo>
                <a:close/>
              </a:path>
            </a:pathLst>
          </a:custGeom>
          <a:solidFill>
            <a:srgbClr val="ECDDC9"/>
          </a:solidFill>
          <a:ln>
            <a:solidFill>
              <a:srgbClr val="ECDDC9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F99D36"/>
              </a:solidFill>
              <a:highlight>
                <a:srgbClr val="F99D36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DDCCC8-A1E0-73B0-6E6D-B06934DF26D0}"/>
              </a:ext>
            </a:extLst>
          </p:cNvPr>
          <p:cNvSpPr txBox="1"/>
          <p:nvPr/>
        </p:nvSpPr>
        <p:spPr>
          <a:xfrm>
            <a:off x="4870450" y="3038475"/>
            <a:ext cx="10363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500" dirty="0">
                <a:solidFill>
                  <a:schemeClr val="bg1"/>
                </a:solidFill>
                <a:latin typeface="Swis721 Ex BT" panose="020B0605020202020204" pitchFamily="34" charset="0"/>
              </a:rPr>
              <a:t>Insert Title</a:t>
            </a:r>
            <a:endParaRPr lang="en-NL" sz="11500" dirty="0">
              <a:solidFill>
                <a:schemeClr val="bg1"/>
              </a:solidFill>
              <a:latin typeface="Swis721 Ex BT" panose="020B0605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28C6E0C-0D30-4D75-A60E-4B73E11636E5}"/>
              </a:ext>
            </a:extLst>
          </p:cNvPr>
          <p:cNvSpPr txBox="1"/>
          <p:nvPr/>
        </p:nvSpPr>
        <p:spPr>
          <a:xfrm>
            <a:off x="1172739" y="1199010"/>
            <a:ext cx="982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99D36"/>
                </a:solidFill>
                <a:latin typeface="Swis721 Ex BT" panose="020B0605020202020204" pitchFamily="34" charset="0"/>
              </a:rPr>
              <a:t>Insert title</a:t>
            </a:r>
            <a:endParaRPr lang="en-NL" sz="5400">
              <a:solidFill>
                <a:srgbClr val="F99D36"/>
              </a:solidFill>
              <a:latin typeface="Swis721 Ex BT" panose="020B0605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052391-3D1B-CA88-8D66-B51A7C99A3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72739" y="3521075"/>
            <a:ext cx="7431512" cy="6096000"/>
          </a:xfrm>
          <a:prstGeom prst="rect">
            <a:avLst/>
          </a:prstGeom>
          <a:solidFill>
            <a:srgbClr val="50AD9B"/>
          </a:solidFill>
          <a:ln>
            <a:solidFill>
              <a:srgbClr val="50AD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E8003B-7C80-10B8-F0BA-C681CFF15A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052050" y="3536950"/>
            <a:ext cx="7431511" cy="6096000"/>
          </a:xfrm>
          <a:prstGeom prst="rect">
            <a:avLst/>
          </a:prstGeom>
          <a:solidFill>
            <a:srgbClr val="50AD9B"/>
          </a:solidFill>
          <a:ln>
            <a:solidFill>
              <a:srgbClr val="50AD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06D051-6662-9FF1-A011-2B7DF029CC52}"/>
              </a:ext>
            </a:extLst>
          </p:cNvPr>
          <p:cNvSpPr txBox="1"/>
          <p:nvPr/>
        </p:nvSpPr>
        <p:spPr>
          <a:xfrm>
            <a:off x="1172738" y="2553970"/>
            <a:ext cx="5678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99D36"/>
                </a:solidFill>
                <a:latin typeface="Swis721 Cn BT" panose="020B0506020202030204" pitchFamily="34" charset="0"/>
              </a:rPr>
              <a:t>Insert title</a:t>
            </a:r>
            <a:endParaRPr lang="en-NL" sz="2400" dirty="0">
              <a:solidFill>
                <a:srgbClr val="F99D36"/>
              </a:solidFill>
              <a:latin typeface="Swis721 Cn BT" panose="020B0506020202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C65F93-B136-2EB4-DA69-514E0952782B}"/>
              </a:ext>
            </a:extLst>
          </p:cNvPr>
          <p:cNvSpPr txBox="1"/>
          <p:nvPr/>
        </p:nvSpPr>
        <p:spPr>
          <a:xfrm>
            <a:off x="10045700" y="2553969"/>
            <a:ext cx="5678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99D36"/>
                </a:solidFill>
                <a:latin typeface="Swis721 Cn BT" panose="020B0506020202030204" pitchFamily="34" charset="0"/>
              </a:rPr>
              <a:t>Insert title</a:t>
            </a:r>
            <a:endParaRPr lang="en-NL" sz="2400" dirty="0">
              <a:solidFill>
                <a:srgbClr val="F99D36"/>
              </a:solidFill>
              <a:latin typeface="Swis721 Cn BT" panose="020B0506020202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03A5CAB-AA1D-3833-91B7-992BCDDFA22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0" y="-1023212"/>
            <a:ext cx="6095238" cy="44444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6924AB-C732-E432-EAAB-A245F5137FC1}"/>
              </a:ext>
            </a:extLst>
          </p:cNvPr>
          <p:cNvSpPr txBox="1"/>
          <p:nvPr/>
        </p:nvSpPr>
        <p:spPr>
          <a:xfrm>
            <a:off x="1435100" y="37719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Insert text </a:t>
            </a:r>
            <a:endParaRPr lang="en-NL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08C4FA-F9FE-5D89-404F-3F3DC2D9DDD1}"/>
              </a:ext>
            </a:extLst>
          </p:cNvPr>
          <p:cNvSpPr txBox="1"/>
          <p:nvPr/>
        </p:nvSpPr>
        <p:spPr>
          <a:xfrm>
            <a:off x="10325100" y="38227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Insert text </a:t>
            </a:r>
            <a:endParaRPr lang="en-NL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6E2019-4511-B958-35F4-45E5FBC6F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678E2E0-4427-7204-A7B8-A01B39D7D8FE}"/>
              </a:ext>
            </a:extLst>
          </p:cNvPr>
          <p:cNvSpPr txBox="1"/>
          <p:nvPr/>
        </p:nvSpPr>
        <p:spPr>
          <a:xfrm>
            <a:off x="1172739" y="1199010"/>
            <a:ext cx="982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99D36"/>
                </a:solidFill>
                <a:latin typeface="Swis721 Ex BT" panose="020B0605020202020204" pitchFamily="34" charset="0"/>
              </a:rPr>
              <a:t>Insert title</a:t>
            </a:r>
            <a:endParaRPr lang="en-NL" sz="5400">
              <a:solidFill>
                <a:srgbClr val="F99D36"/>
              </a:solidFill>
              <a:latin typeface="Swis721 Ex BT" panose="020B0605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D785EB-FB6D-42D1-574C-9FF95E455F67}"/>
              </a:ext>
            </a:extLst>
          </p:cNvPr>
          <p:cNvSpPr txBox="1">
            <a:spLocks/>
          </p:cNvSpPr>
          <p:nvPr/>
        </p:nvSpPr>
        <p:spPr>
          <a:xfrm>
            <a:off x="1172739" y="3005733"/>
            <a:ext cx="124670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Swis721 Cn BT" panose="020B0506020202030204" pitchFamily="34" charset="0"/>
              </a:rPr>
              <a:t>Insert your information here.</a:t>
            </a:r>
          </a:p>
          <a:p>
            <a:endParaRPr lang="en-US" sz="2400" dirty="0">
              <a:solidFill>
                <a:schemeClr val="tx1"/>
              </a:solidFill>
              <a:latin typeface="Swis721 Cn BT" panose="020B0506020202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1FBB3F-2222-A5F2-D982-B2847B1A72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650" y="-1023212"/>
            <a:ext cx="6095238" cy="444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38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dancing&#10;&#10;Description automatically generated">
            <a:extLst>
              <a:ext uri="{FF2B5EF4-FFF2-40B4-BE49-F238E27FC236}">
                <a16:creationId xmlns:a16="http://schemas.microsoft.com/office/drawing/2014/main" id="{5D26CCC8-CB6B-2F6E-1D7B-A850980D8C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093383"/>
            <a:ext cx="20104100" cy="134027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5DDF35-98D8-16DD-7DE0-853DDD9C3A33}"/>
              </a:ext>
            </a:extLst>
          </p:cNvPr>
          <p:cNvSpPr/>
          <p:nvPr/>
        </p:nvSpPr>
        <p:spPr>
          <a:xfrm>
            <a:off x="3336510" y="2838615"/>
            <a:ext cx="3557271" cy="1502797"/>
          </a:xfrm>
          <a:prstGeom prst="rect">
            <a:avLst/>
          </a:prstGeom>
          <a:solidFill>
            <a:srgbClr val="50AD9B"/>
          </a:solidFill>
          <a:ln>
            <a:solidFill>
              <a:srgbClr val="50AD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318F91-6A52-15CB-347F-84A6406C1C69}"/>
              </a:ext>
            </a:extLst>
          </p:cNvPr>
          <p:cNvSpPr/>
          <p:nvPr/>
        </p:nvSpPr>
        <p:spPr>
          <a:xfrm>
            <a:off x="3422650" y="5121275"/>
            <a:ext cx="12954000" cy="3124200"/>
          </a:xfrm>
          <a:prstGeom prst="rect">
            <a:avLst/>
          </a:prstGeom>
          <a:solidFill>
            <a:srgbClr val="50AD9B"/>
          </a:solidFill>
          <a:ln>
            <a:solidFill>
              <a:srgbClr val="50AD9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FA0905-1F35-F6D7-1760-2D2AA37ED144}"/>
              </a:ext>
            </a:extLst>
          </p:cNvPr>
          <p:cNvSpPr txBox="1"/>
          <p:nvPr/>
        </p:nvSpPr>
        <p:spPr>
          <a:xfrm>
            <a:off x="3422650" y="2658989"/>
            <a:ext cx="39813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bg1"/>
                </a:solidFill>
                <a:latin typeface="Swis721 Ex BT" panose="020B0605020202020204" pitchFamily="34" charset="0"/>
              </a:rPr>
              <a:t>Title</a:t>
            </a:r>
            <a:endParaRPr lang="en-NL" sz="11500" dirty="0">
              <a:solidFill>
                <a:schemeClr val="bg1"/>
              </a:solidFill>
              <a:latin typeface="Swis721 Ex BT" panose="020B0605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3D094D-88C4-F666-6BBA-09B868EFE8B0}"/>
              </a:ext>
            </a:extLst>
          </p:cNvPr>
          <p:cNvSpPr txBox="1"/>
          <p:nvPr/>
        </p:nvSpPr>
        <p:spPr>
          <a:xfrm>
            <a:off x="3727450" y="5615195"/>
            <a:ext cx="5678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Swis721 Cn BT" panose="020B0506020202030204" pitchFamily="34" charset="0"/>
              </a:rPr>
              <a:t>Text box </a:t>
            </a:r>
            <a:endParaRPr lang="en-NL" sz="2400">
              <a:solidFill>
                <a:schemeClr val="bg1"/>
              </a:solidFill>
              <a:latin typeface="Swis721 Cn BT" panose="020B0506020202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BF2EFB0-B716-F779-1BE1-346AC33E3F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6350" y="0"/>
            <a:ext cx="20104100" cy="113252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54B3BC-50BF-C2DD-4177-9813DF4444BD}"/>
              </a:ext>
            </a:extLst>
          </p:cNvPr>
          <p:cNvSpPr txBox="1"/>
          <p:nvPr/>
        </p:nvSpPr>
        <p:spPr>
          <a:xfrm>
            <a:off x="1212850" y="1463675"/>
            <a:ext cx="7906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rgbClr val="F99D36"/>
                </a:solidFill>
                <a:latin typeface="Swis721 Ex BT" panose="020B0605020202020204" pitchFamily="34" charset="0"/>
              </a:rPr>
              <a:t>How to find us</a:t>
            </a:r>
            <a:endParaRPr lang="en-NL" sz="4800" b="1">
              <a:solidFill>
                <a:srgbClr val="F99D36"/>
              </a:solidFill>
              <a:latin typeface="Swis721 Ex BT" panose="020B0605020202020204" pitchFamily="34" charset="0"/>
            </a:endParaRP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1387656-9F0A-7AD3-61BE-23702F073E4D}"/>
              </a:ext>
            </a:extLst>
          </p:cNvPr>
          <p:cNvSpPr txBox="1">
            <a:spLocks/>
          </p:cNvSpPr>
          <p:nvPr/>
        </p:nvSpPr>
        <p:spPr>
          <a:xfrm>
            <a:off x="1236783" y="2506128"/>
            <a:ext cx="14616846" cy="6317029"/>
          </a:xfrm>
          <a:prstGeom prst="rect">
            <a:avLst/>
          </a:prstGeom>
        </p:spPr>
        <p:txBody>
          <a:bodyPr vert="horz" wrap="square" lIns="91440" tIns="45720" rIns="91440" bIns="45720" numCol="1" rtlCol="0" anchor="t"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50000"/>
              </a:lnSpc>
            </a:pPr>
            <a:r>
              <a:rPr lang="en-US" sz="3200" spc="300" dirty="0">
                <a:solidFill>
                  <a:srgbClr val="57585A"/>
                </a:solidFill>
                <a:latin typeface="Swis721 Cn BT" panose="020B0506020202030204" pitchFamily="34" charset="0"/>
                <a:ea typeface="Calibri"/>
                <a:cs typeface="Calibri"/>
              </a:rPr>
              <a:t>	@NIMD | Netherlands Institute for Multiparty Democracy</a:t>
            </a:r>
          </a:p>
          <a:p>
            <a:pPr>
              <a:lnSpc>
                <a:spcPct val="250000"/>
              </a:lnSpc>
            </a:pPr>
            <a:r>
              <a:rPr lang="en-US" sz="3200" spc="300" dirty="0">
                <a:solidFill>
                  <a:srgbClr val="57585A"/>
                </a:solidFill>
                <a:latin typeface="Swis721 Cn BT" panose="020B0506020202030204" pitchFamily="34" charset="0"/>
                <a:ea typeface="Calibri"/>
                <a:cs typeface="Calibri"/>
              </a:rPr>
              <a:t>	@NIMD</a:t>
            </a:r>
          </a:p>
          <a:p>
            <a:pPr>
              <a:lnSpc>
                <a:spcPct val="250000"/>
              </a:lnSpc>
            </a:pPr>
            <a:r>
              <a:rPr lang="en-US" sz="3200" spc="300" dirty="0">
                <a:solidFill>
                  <a:srgbClr val="57585A"/>
                </a:solidFill>
                <a:latin typeface="Swis721 Cn BT" panose="020B0506020202030204" pitchFamily="34" charset="0"/>
              </a:rPr>
              <a:t>	@weare_nimd</a:t>
            </a:r>
          </a:p>
          <a:p>
            <a:endParaRPr lang="en-US" sz="3600" dirty="0">
              <a:solidFill>
                <a:schemeClr val="bg1"/>
              </a:solidFill>
              <a:latin typeface="Swis721 Cn BT" panose="020B0506020202030204" pitchFamily="34" charset="0"/>
              <a:ea typeface="Calibri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3600" dirty="0">
              <a:solidFill>
                <a:schemeClr val="bg1"/>
              </a:solidFill>
              <a:latin typeface="Swis721 Cn BT" panose="020B0506020202030204" pitchFamily="34" charset="0"/>
              <a:ea typeface="Calibri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3600" dirty="0">
                <a:solidFill>
                  <a:srgbClr val="57585A"/>
                </a:solidFill>
                <a:latin typeface="Swis721 Cn BT" panose="020B0506020202030204" pitchFamily="34" charset="0"/>
                <a:ea typeface="Calibri"/>
                <a:cs typeface="Calibri"/>
              </a:rPr>
              <a:t>Or contact us via info@nimd.org</a:t>
            </a:r>
            <a:endParaRPr lang="en-US" sz="4000" dirty="0">
              <a:solidFill>
                <a:srgbClr val="57585A"/>
              </a:solidFill>
              <a:latin typeface="Swis721 Cn BT" panose="020B0506020202030204" pitchFamily="34" charset="0"/>
              <a:ea typeface="Calibri"/>
              <a:cs typeface="Calibri"/>
            </a:endParaRPr>
          </a:p>
          <a:p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pic>
        <p:nvPicPr>
          <p:cNvPr id="7" name="Picture 6" descr="A blue circle with black letters&#10;&#10;Description automatically generated">
            <a:extLst>
              <a:ext uri="{FF2B5EF4-FFF2-40B4-BE49-F238E27FC236}">
                <a16:creationId xmlns:a16="http://schemas.microsoft.com/office/drawing/2014/main" id="{0FFCEF37-A3F3-23C1-38D3-0B507ACE6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365" y="2940975"/>
            <a:ext cx="830997" cy="830997"/>
          </a:xfrm>
          <a:prstGeom prst="rect">
            <a:avLst/>
          </a:prstGeom>
        </p:spPr>
      </p:pic>
      <p:pic>
        <p:nvPicPr>
          <p:cNvPr id="8" name="Picture 7" descr="A blue circle with a white f in it&#10;&#10;Description automatically generated">
            <a:extLst>
              <a:ext uri="{FF2B5EF4-FFF2-40B4-BE49-F238E27FC236}">
                <a16:creationId xmlns:a16="http://schemas.microsoft.com/office/drawing/2014/main" id="{2C8A8CE8-E5B6-4C89-2A97-F93B340C36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139" y="3850099"/>
            <a:ext cx="1343447" cy="1343447"/>
          </a:xfrm>
          <a:prstGeom prst="rect">
            <a:avLst/>
          </a:prstGeom>
        </p:spPr>
      </p:pic>
      <p:pic>
        <p:nvPicPr>
          <p:cNvPr id="9" name="object 138">
            <a:extLst>
              <a:ext uri="{FF2B5EF4-FFF2-40B4-BE49-F238E27FC236}">
                <a16:creationId xmlns:a16="http://schemas.microsoft.com/office/drawing/2014/main" id="{2DD4B820-E741-2CD1-8677-658FA1266882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005050" y="8016875"/>
            <a:ext cx="3704951" cy="21982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ED42CE-84C3-815D-499C-C2BE0DF1D0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51" y="5327399"/>
            <a:ext cx="900512" cy="90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75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>
            <a:solidFill>
              <a:schemeClr val="tx1"/>
            </a:solidFill>
            <a:latin typeface="Swis721 Cn BT" panose="020B0506020202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02f5da-66f3-4e62-86cd-45d4dc3cc821" xsi:nil="true"/>
    <lcf76f155ced4ddcb4097134ff3c332f xmlns="602a902f-bf7d-4e53-9e1a-3117e29399e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0A4FAA39C6754697FDE938EEFE7C6F" ma:contentTypeVersion="14" ma:contentTypeDescription="Create a new document." ma:contentTypeScope="" ma:versionID="8889974a09aec9ca60b26bd317f60edb">
  <xsd:schema xmlns:xsd="http://www.w3.org/2001/XMLSchema" xmlns:xs="http://www.w3.org/2001/XMLSchema" xmlns:p="http://schemas.microsoft.com/office/2006/metadata/properties" xmlns:ns2="602a902f-bf7d-4e53-9e1a-3117e29399ec" xmlns:ns3="7c02f5da-66f3-4e62-86cd-45d4dc3cc821" targetNamespace="http://schemas.microsoft.com/office/2006/metadata/properties" ma:root="true" ma:fieldsID="3fda58059553ad4cb3fee9d0e60e0593" ns2:_="" ns3:_="">
    <xsd:import namespace="602a902f-bf7d-4e53-9e1a-3117e29399ec"/>
    <xsd:import namespace="7c02f5da-66f3-4e62-86cd-45d4dc3cc8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a902f-bf7d-4e53-9e1a-3117e29399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8b044b7-0085-4a7e-81e3-b64056e799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02f5da-66f3-4e62-86cd-45d4dc3cc82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fc288ce-0f0d-4b74-a817-dd5a2b90fc91}" ma:internalName="TaxCatchAll" ma:showField="CatchAllData" ma:web="7c02f5da-66f3-4e62-86cd-45d4dc3cc8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A3DB2E-F5C5-45E0-8A59-091A7E63B1F8}">
  <ds:schemaRefs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602a902f-bf7d-4e53-9e1a-3117e29399ec"/>
    <ds:schemaRef ds:uri="7c02f5da-66f3-4e62-86cd-45d4dc3cc821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3746AFF-DB53-4417-B66A-9B09EA7D89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1967BD-D342-44BB-A431-E4B0A5CF26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2a902f-bf7d-4e53-9e1a-3117e29399ec"/>
    <ds:schemaRef ds:uri="7c02f5da-66f3-4e62-86cd-45d4dc3cc8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</TotalTime>
  <Words>194</Words>
  <Application>Microsoft Office PowerPoint</Application>
  <PresentationFormat>Custom</PresentationFormat>
  <Paragraphs>43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Swis721 Cn BT</vt:lpstr>
      <vt:lpstr>Swis721 Ex BT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Louise ten Bosch</cp:lastModifiedBy>
  <cp:revision>4</cp:revision>
  <dcterms:created xsi:type="dcterms:W3CDTF">2026-06-23T09:03:58Z</dcterms:created>
  <dcterms:modified xsi:type="dcterms:W3CDTF">2026-09-22T09:25:33Z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0x010100BF0A4FAA39C6754697FDE938EEFE7C6F</vt:lpwstr>
  </property>
  <property fmtid="{D5CDD505-2E9C-101B-9397-08002B2CF9AE}" pid="3" name="MediaServiceImageTags">
    <vt:lpwstr/>
  </property>
</Properties>
</file>