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56" r:id="rId2"/>
    <p:sldMasterId id="2147483744" r:id="rId3"/>
    <p:sldMasterId id="2147483732" r:id="rId4"/>
    <p:sldMasterId id="2147483720" r:id="rId5"/>
    <p:sldMasterId id="2147483708" r:id="rId6"/>
    <p:sldMasterId id="2147483684" r:id="rId7"/>
    <p:sldMasterId id="2147483696" r:id="rId8"/>
  </p:sldMasterIdLst>
  <p:notesMasterIdLst>
    <p:notesMasterId r:id="rId15"/>
  </p:notesMasterIdLst>
  <p:sldIdLst>
    <p:sldId id="256" r:id="rId9"/>
    <p:sldId id="278" r:id="rId10"/>
    <p:sldId id="274" r:id="rId11"/>
    <p:sldId id="271" r:id="rId12"/>
    <p:sldId id="279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E43796-29E5-BD40-9BF8-3C13693ADA50}">
          <p14:sldIdLst>
            <p14:sldId id="256"/>
            <p14:sldId id="278"/>
            <p14:sldId id="274"/>
            <p14:sldId id="271"/>
            <p14:sldId id="279"/>
            <p14:sldId id="277"/>
          </p14:sldIdLst>
        </p14:section>
        <p14:section name="Untitled Section" id="{43B85043-793D-5F48-873B-CB639FA5065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547"/>
    <a:srgbClr val="FEE2C9"/>
    <a:srgbClr val="3D1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4" autoAdjust="0"/>
    <p:restoredTop sz="94641" autoAdjust="0"/>
  </p:normalViewPr>
  <p:slideViewPr>
    <p:cSldViewPr snapToGrid="0" snapToObjects="1">
      <p:cViewPr varScale="1">
        <p:scale>
          <a:sx n="49" d="100"/>
          <a:sy n="49" d="100"/>
        </p:scale>
        <p:origin x="54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43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93700-F044-384E-9144-7BA64F4D3AC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smtClean="0"/>
              <a:t>Second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C12A0-26B0-A34D-A9DD-B25565AA48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6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4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6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85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01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40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16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62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48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06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5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210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885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891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284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14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920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90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339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61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083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17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82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316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02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1925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80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3531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84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11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455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358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715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714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818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231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41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193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727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00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805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86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358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029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7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04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91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886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79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94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9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46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201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105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1838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972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668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453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584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746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9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26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5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805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4515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565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037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753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9993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581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778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0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2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619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6091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748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2228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2827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7561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385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1534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6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4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3B17-AF1F-354D-9BDC-754408DE020E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87ED-C962-E747-9300-7E469518F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341D-961B-4F4E-84D6-BAC97D38C018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62DB-FFFC-435D-8AA4-B231407A65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9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B4B-DC0C-4532-91F1-53BF4941249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CE91-F979-49B6-AE30-1E62F4E71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8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DEF5-2AED-4943-A844-787453E9E164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3F47-24DD-4FF9-AF84-A3D3D0AA65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58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9A06-3454-4058-A751-570CD2852B05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D311-8DF4-43DB-9E97-84B8092B3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70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57B9-71FD-4EAC-BD20-5B1944D36F2A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0BB15-EE94-4E60-A652-DF15EF5DB7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71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264E-3254-427E-B830-3902D756AE6B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E63A-6D22-44E8-A4ED-53D8802D04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3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089B-F4AC-411C-B530-73F09563A570}" type="datetimeFigureOut">
              <a:rPr lang="de-DE" smtClean="0"/>
              <a:t>25.01.2019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9F6-34EF-4BD2-9054-8FAB6552B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70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624806"/>
            <a:ext cx="4718050" cy="1262062"/>
          </a:xfrm>
        </p:spPr>
        <p:txBody>
          <a:bodyPr/>
          <a:lstStyle/>
          <a:p>
            <a:pPr algn="l"/>
            <a:endParaRPr lang="en-US" dirty="0">
              <a:solidFill>
                <a:srgbClr val="444547"/>
              </a:solidFill>
            </a:endParaRPr>
          </a:p>
        </p:txBody>
      </p:sp>
      <p:sp>
        <p:nvSpPr>
          <p:cNvPr id="11" name="Content Placeholder 9"/>
          <p:cNvSpPr>
            <a:spLocks noGrp="1"/>
          </p:cNvSpPr>
          <p:nvPr>
            <p:ph sz="half" idx="2"/>
          </p:nvPr>
        </p:nvSpPr>
        <p:spPr>
          <a:xfrm>
            <a:off x="469900" y="4502216"/>
            <a:ext cx="3771900" cy="895349"/>
          </a:xfrm>
        </p:spPr>
        <p:txBody>
          <a:bodyPr/>
          <a:lstStyle/>
          <a:p>
            <a:endParaRPr lang="en-US" dirty="0">
              <a:solidFill>
                <a:srgbClr val="444547"/>
              </a:solidFill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469900" y="3370905"/>
            <a:ext cx="3771900" cy="895349"/>
          </a:xfrm>
        </p:spPr>
        <p:txBody>
          <a:bodyPr/>
          <a:lstStyle/>
          <a:p>
            <a:endParaRPr lang="en-US" dirty="0">
              <a:solidFill>
                <a:srgbClr val="444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7617" y="578990"/>
            <a:ext cx="7909081" cy="700392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rgbClr val="444547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926168" y="1998541"/>
            <a:ext cx="7290731" cy="395295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444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7617" y="578990"/>
            <a:ext cx="7909081" cy="700392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926169" y="1998541"/>
            <a:ext cx="7235698" cy="395295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7617" y="578990"/>
            <a:ext cx="7909081" cy="700392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rgbClr val="444547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926168" y="1998541"/>
            <a:ext cx="7303431" cy="395295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7617" y="578990"/>
            <a:ext cx="7909081" cy="700392"/>
          </a:xfrm>
        </p:spPr>
        <p:txBody>
          <a:bodyPr>
            <a:normAutofit/>
          </a:bodyPr>
          <a:lstStyle/>
          <a:p>
            <a:pPr algn="l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926169" y="1998541"/>
            <a:ext cx="3442632" cy="395295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4756150" y="1998541"/>
            <a:ext cx="3450991" cy="3952958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533</TotalTime>
  <Words>0</Words>
  <Application>Microsoft Office PowerPoint</Application>
  <PresentationFormat>Diavoorstelling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8</vt:i4>
      </vt:variant>
      <vt:variant>
        <vt:lpstr>Diatitels</vt:lpstr>
      </vt:variant>
      <vt:variant>
        <vt:i4>6</vt:i4>
      </vt:variant>
    </vt:vector>
  </HeadingPairs>
  <TitlesOfParts>
    <vt:vector size="17" baseType="lpstr">
      <vt:lpstr>Arial</vt:lpstr>
      <vt:lpstr>Calibri</vt:lpstr>
      <vt:lpstr>Calibri Light</vt:lpstr>
      <vt:lpstr>Default Theme</vt:lpstr>
      <vt:lpstr>6_Aangepast ontwerp</vt:lpstr>
      <vt:lpstr>5_Aangepast ontwerp</vt:lpstr>
      <vt:lpstr>4_Aangepast ontwerp</vt:lpstr>
      <vt:lpstr>3_Aangepast ontwerp</vt:lpstr>
      <vt:lpstr>2_Aangepast ontwerp</vt:lpstr>
      <vt:lpstr>Aangepast ontwerp</vt:lpstr>
      <vt:lpstr>1_Aangepast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Chan, Wai Ho (NL/SM-KRM)</cp:lastModifiedBy>
  <cp:revision>28</cp:revision>
  <dcterms:created xsi:type="dcterms:W3CDTF">2018-11-18T14:36:06Z</dcterms:created>
  <dcterms:modified xsi:type="dcterms:W3CDTF">2019-01-25T08:19:35Z</dcterms:modified>
</cp:coreProperties>
</file>